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sldIdLst>
    <p:sldId id="256" r:id="rId5"/>
    <p:sldId id="274" r:id="rId6"/>
    <p:sldId id="275" r:id="rId7"/>
    <p:sldId id="276" r:id="rId8"/>
    <p:sldId id="288" r:id="rId9"/>
    <p:sldId id="278" r:id="rId10"/>
    <p:sldId id="280" r:id="rId11"/>
    <p:sldId id="281" r:id="rId12"/>
    <p:sldId id="282" r:id="rId13"/>
    <p:sldId id="283" r:id="rId14"/>
    <p:sldId id="284" r:id="rId15"/>
    <p:sldId id="285" r:id="rId16"/>
    <p:sldId id="286" r:id="rId17"/>
    <p:sldId id="287" r:id="rId18"/>
    <p:sldId id="269" r:id="rId19"/>
    <p:sldId id="270" r:id="rId20"/>
    <p:sldId id="271" r:id="rId21"/>
  </p:sldIdLst>
  <p:sldSz cx="12192000" cy="6858000"/>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464827-744B-9AAD-3A15-612CD633D1EF}" name="Peter Talevski" initials="PT" userId="S::Peter.Talevski@ato.gov.au::ace512b7-5f26-4d49-8c5c-8cde075fc506" providerId="AD"/>
  <p188:author id="{0E91434E-EB6E-4A10-EA5D-462036C58B56}" name="Aaron Bennett - x26920" initials="AKB" userId="Aaron Bennett - x26920" providerId="None"/>
  <p188:author id="{1B9EB7B6-F5FF-FE24-BA50-44620628BC2F}" name="Phillip Dalton" initials="PD" userId="S::phillip.dalton@ato.gov.au::1da6655a-e1b9-4d67-8da7-c324dbb14b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85FF"/>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077167-9500-4464-B01C-786DA8A44097}" v="6" dt="2026-06-16T23:49:40.547"/>
    <p1510:client id="{C681992E-F661-48B7-9B25-AD0B0ACFDBB5}" v="1" dt="2026-06-16T23:44:10.306"/>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8"/>
    <p:restoredTop sz="96327"/>
  </p:normalViewPr>
  <p:slideViewPr>
    <p:cSldViewPr snapToGrid="0" snapToObjects="1">
      <p:cViewPr varScale="1">
        <p:scale>
          <a:sx n="91" d="100"/>
          <a:sy n="91" d="100"/>
        </p:scale>
        <p:origin x="13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yl Austria" userId="598ae01e-4b20-4bd7-89dd-6e4ee7f0b770" providerId="ADAL" clId="{9705AEC6-C2CE-4737-9176-EA65E3AA950C}"/>
    <pc:docChg chg="modSld modMainMaster">
      <pc:chgData name="Sheryl Austria" userId="598ae01e-4b20-4bd7-89dd-6e4ee7f0b770" providerId="ADAL" clId="{9705AEC6-C2CE-4737-9176-EA65E3AA950C}" dt="2026-06-16T23:45:24.935" v="16" actId="6549"/>
      <pc:docMkLst>
        <pc:docMk/>
      </pc:docMkLst>
      <pc:sldChg chg="modSp mod">
        <pc:chgData name="Sheryl Austria" userId="598ae01e-4b20-4bd7-89dd-6e4ee7f0b770" providerId="ADAL" clId="{9705AEC6-C2CE-4737-9176-EA65E3AA950C}" dt="2026-06-16T23:45:24.935" v="16" actId="6549"/>
        <pc:sldMkLst>
          <pc:docMk/>
          <pc:sldMk cId="2111802086" sldId="270"/>
        </pc:sldMkLst>
        <pc:spChg chg="mod">
          <ac:chgData name="Sheryl Austria" userId="598ae01e-4b20-4bd7-89dd-6e4ee7f0b770" providerId="ADAL" clId="{9705AEC6-C2CE-4737-9176-EA65E3AA950C}" dt="2026-06-16T23:45:24.935" v="16" actId="6549"/>
          <ac:spMkLst>
            <pc:docMk/>
            <pc:sldMk cId="2111802086" sldId="270"/>
            <ac:spMk id="3" creationId="{0E9751D0-72F5-BB40-BD40-E37D92D580B0}"/>
          </ac:spMkLst>
        </pc:spChg>
      </pc:sldChg>
      <pc:sldChg chg="modSp mod">
        <pc:chgData name="Sheryl Austria" userId="598ae01e-4b20-4bd7-89dd-6e4ee7f0b770" providerId="ADAL" clId="{9705AEC6-C2CE-4737-9176-EA65E3AA950C}" dt="2026-06-16T23:44:34.578" v="11" actId="20577"/>
        <pc:sldMkLst>
          <pc:docMk/>
          <pc:sldMk cId="3881366565" sldId="274"/>
        </pc:sldMkLst>
        <pc:spChg chg="mod">
          <ac:chgData name="Sheryl Austria" userId="598ae01e-4b20-4bd7-89dd-6e4ee7f0b770" providerId="ADAL" clId="{9705AEC6-C2CE-4737-9176-EA65E3AA950C}" dt="2026-06-16T23:44:34.578" v="11" actId="20577"/>
          <ac:spMkLst>
            <pc:docMk/>
            <pc:sldMk cId="3881366565" sldId="274"/>
            <ac:spMk id="4" creationId="{057A9AEE-FFF4-9FD6-9432-66A6C1C8E15D}"/>
          </ac:spMkLst>
        </pc:spChg>
      </pc:sldChg>
      <pc:sldMasterChg chg="modSldLayout">
        <pc:chgData name="Sheryl Austria" userId="598ae01e-4b20-4bd7-89dd-6e4ee7f0b770" providerId="ADAL" clId="{9705AEC6-C2CE-4737-9176-EA65E3AA950C}" dt="2026-06-16T23:44:00.704" v="0" actId="20577"/>
        <pc:sldMasterMkLst>
          <pc:docMk/>
          <pc:sldMasterMk cId="849613579" sldId="2147483648"/>
        </pc:sldMasterMkLst>
        <pc:sldLayoutChg chg="modSp mod">
          <pc:chgData name="Sheryl Austria" userId="598ae01e-4b20-4bd7-89dd-6e4ee7f0b770" providerId="ADAL" clId="{9705AEC6-C2CE-4737-9176-EA65E3AA950C}" dt="2026-06-16T23:44:00.704" v="0" actId="20577"/>
          <pc:sldLayoutMkLst>
            <pc:docMk/>
            <pc:sldMasterMk cId="849613579" sldId="2147483648"/>
            <pc:sldLayoutMk cId="295558981" sldId="2147483651"/>
          </pc:sldLayoutMkLst>
          <pc:spChg chg="mod">
            <ac:chgData name="Sheryl Austria" userId="598ae01e-4b20-4bd7-89dd-6e4ee7f0b770" providerId="ADAL" clId="{9705AEC6-C2CE-4737-9176-EA65E3AA950C}" dt="2026-06-16T23:44:00.704" v="0" actId="20577"/>
            <ac:spMkLst>
              <pc:docMk/>
              <pc:sldMasterMk cId="849613579" sldId="2147483648"/>
              <pc:sldLayoutMk cId="295558981" sldId="2147483651"/>
              <ac:spMk id="13" creationId="{8ACA913D-7A13-3AB5-D8B6-1F1205E1ACD2}"/>
            </ac:spMkLst>
          </pc:spChg>
        </pc:sldLayoutChg>
      </pc:sldMasterChg>
    </pc:docChg>
  </pc:docChgLst>
  <pc:docChgLst>
    <pc:chgData name="Angela Thangavelu" userId="2ea81de1-3c44-47fb-a189-bcef3658eb52" providerId="ADAL" clId="{5418B470-77BA-404F-827A-AD2B6B31A16A}"/>
    <pc:docChg chg="modSld">
      <pc:chgData name="Angela Thangavelu" userId="2ea81de1-3c44-47fb-a189-bcef3658eb52" providerId="ADAL" clId="{5418B470-77BA-404F-827A-AD2B6B31A16A}" dt="2026-06-16T23:48:59.950" v="1" actId="255"/>
      <pc:docMkLst>
        <pc:docMk/>
      </pc:docMkLst>
      <pc:sldChg chg="modSp mod">
        <pc:chgData name="Angela Thangavelu" userId="2ea81de1-3c44-47fb-a189-bcef3658eb52" providerId="ADAL" clId="{5418B470-77BA-404F-827A-AD2B6B31A16A}" dt="2026-06-16T23:48:59.950" v="1" actId="255"/>
        <pc:sldMkLst>
          <pc:docMk/>
          <pc:sldMk cId="3881366565" sldId="274"/>
        </pc:sldMkLst>
        <pc:spChg chg="mod">
          <ac:chgData name="Angela Thangavelu" userId="2ea81de1-3c44-47fb-a189-bcef3658eb52" providerId="ADAL" clId="{5418B470-77BA-404F-827A-AD2B6B31A16A}" dt="2026-06-16T23:48:59.950" v="1" actId="255"/>
          <ac:spMkLst>
            <pc:docMk/>
            <pc:sldMk cId="3881366565" sldId="274"/>
            <ac:spMk id="3" creationId="{7E874912-BBC4-D019-ECF1-F40AF4AB1A4B}"/>
          </ac:spMkLst>
        </pc:spChg>
        <pc:spChg chg="mod">
          <ac:chgData name="Angela Thangavelu" userId="2ea81de1-3c44-47fb-a189-bcef3658eb52" providerId="ADAL" clId="{5418B470-77BA-404F-827A-AD2B6B31A16A}" dt="2026-06-16T23:48:53.002" v="0" actId="1076"/>
          <ac:spMkLst>
            <pc:docMk/>
            <pc:sldMk cId="3881366565" sldId="274"/>
            <ac:spMk id="4" creationId="{057A9AEE-FFF4-9FD6-9432-66A6C1C8E15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B0F45A-3CA5-497D-BD7B-D797CDCF80DB}" type="doc">
      <dgm:prSet loTypeId="urn:microsoft.com/office/officeart/2005/8/layout/cycle4" loCatId="relationship" qsTypeId="urn:microsoft.com/office/officeart/2005/8/quickstyle/3d4" qsCatId="3D" csTypeId="urn:microsoft.com/office/officeart/2005/8/colors/colorful4" csCatId="colorful" phldr="1"/>
      <dgm:spPr/>
    </dgm:pt>
    <dgm:pt modelId="{EA54B0B2-FFE1-43F9-BBEF-1E81C3E64A1E}">
      <dgm:prSet phldrT="[Text]"/>
      <dgm:spPr>
        <a:xfrm>
          <a:off x="1289108" y="281904"/>
          <a:ext cx="2141482" cy="2141482"/>
        </a:xfrm>
        <a:prstGeom prst="pieWedge">
          <a:avLst/>
        </a:prstGeom>
        <a:solidFill>
          <a:srgbClr val="9D469A">
            <a:hueOff val="0"/>
            <a:satOff val="0"/>
            <a:lumOff val="0"/>
            <a:alphaOff val="0"/>
          </a:srgbClr>
        </a:solidFill>
        <a:ln>
          <a:noFill/>
        </a:ln>
        <a:effectLst/>
        <a:scene3d>
          <a:camera prst="orthographicFront"/>
          <a:lightRig rig="chilly" dir="t"/>
        </a:scene3d>
        <a:sp3d prstMaterial="translucentPowder">
          <a:bevelT w="127000" h="25400" prst="softRound"/>
        </a:sp3d>
      </dgm:spPr>
      <dgm:t>
        <a:bodyPr/>
        <a:lstStyle/>
        <a:p>
          <a:pPr>
            <a:buNone/>
          </a:pPr>
          <a:r>
            <a:rPr lang="en-AU" dirty="0">
              <a:solidFill>
                <a:sysClr val="window" lastClr="FFFFFF"/>
              </a:solidFill>
              <a:latin typeface="+mn-lt"/>
              <a:ea typeface="+mn-ea"/>
              <a:cs typeface="+mn-cs"/>
            </a:rPr>
            <a:t>Private Equity Strategy</a:t>
          </a:r>
        </a:p>
      </dgm:t>
    </dgm:pt>
    <dgm:pt modelId="{06F15BFB-1978-4A25-B836-1BBAD9A7C489}" type="parTrans" cxnId="{B2E1B753-07F1-4438-8B17-2C8700DD0EAC}">
      <dgm:prSet/>
      <dgm:spPr/>
      <dgm:t>
        <a:bodyPr/>
        <a:lstStyle/>
        <a:p>
          <a:endParaRPr lang="en-AU">
            <a:latin typeface="+mn-lt"/>
          </a:endParaRPr>
        </a:p>
      </dgm:t>
    </dgm:pt>
    <dgm:pt modelId="{F9764151-45EF-40C7-8581-E9D2E120B6F4}" type="sibTrans" cxnId="{B2E1B753-07F1-4438-8B17-2C8700DD0EAC}">
      <dgm:prSet/>
      <dgm:spPr/>
      <dgm:t>
        <a:bodyPr/>
        <a:lstStyle/>
        <a:p>
          <a:endParaRPr lang="en-AU">
            <a:latin typeface="+mn-lt"/>
          </a:endParaRPr>
        </a:p>
      </dgm:t>
    </dgm:pt>
    <dgm:pt modelId="{0E5CDF9B-4101-4225-9FF6-D186E391AEFD}">
      <dgm:prSet phldrT="[Text]"/>
      <dgm:spPr>
        <a:xfrm rot="5400000">
          <a:off x="3529504" y="281904"/>
          <a:ext cx="2141482" cy="2141482"/>
        </a:xfrm>
        <a:prstGeom prst="pieWedge">
          <a:avLst/>
        </a:prstGeom>
        <a:solidFill>
          <a:srgbClr val="9D469A">
            <a:hueOff val="-2624585"/>
            <a:satOff val="12180"/>
            <a:lumOff val="-3399"/>
            <a:alphaOff val="0"/>
          </a:srgbClr>
        </a:solidFill>
        <a:ln>
          <a:noFill/>
        </a:ln>
        <a:effectLst/>
        <a:scene3d>
          <a:camera prst="orthographicFront"/>
          <a:lightRig rig="chilly" dir="t"/>
        </a:scene3d>
        <a:sp3d prstMaterial="translucentPowder">
          <a:bevelT w="127000" h="25400" prst="softRound"/>
        </a:sp3d>
      </dgm:spPr>
      <dgm:t>
        <a:bodyPr/>
        <a:lstStyle/>
        <a:p>
          <a:pPr>
            <a:buNone/>
          </a:pPr>
          <a:r>
            <a:rPr lang="en-AU" dirty="0">
              <a:solidFill>
                <a:sysClr val="window" lastClr="FFFFFF"/>
              </a:solidFill>
              <a:latin typeface="+mn-lt"/>
              <a:ea typeface="+mn-ea"/>
              <a:cs typeface="+mn-cs"/>
            </a:rPr>
            <a:t>Collective Investment Vehicle Strategy</a:t>
          </a:r>
        </a:p>
      </dgm:t>
    </dgm:pt>
    <dgm:pt modelId="{76E4E6E0-0F25-4B1A-82C8-1E0752A307B4}" type="parTrans" cxnId="{3141269D-8CD4-446F-A319-CF999AF26DF7}">
      <dgm:prSet/>
      <dgm:spPr/>
      <dgm:t>
        <a:bodyPr/>
        <a:lstStyle/>
        <a:p>
          <a:endParaRPr lang="en-AU">
            <a:latin typeface="+mn-lt"/>
          </a:endParaRPr>
        </a:p>
      </dgm:t>
    </dgm:pt>
    <dgm:pt modelId="{D7FE8488-D9F0-46F7-B5F4-6E8D25333891}" type="sibTrans" cxnId="{3141269D-8CD4-446F-A319-CF999AF26DF7}">
      <dgm:prSet/>
      <dgm:spPr/>
      <dgm:t>
        <a:bodyPr/>
        <a:lstStyle/>
        <a:p>
          <a:endParaRPr lang="en-AU">
            <a:latin typeface="+mn-lt"/>
          </a:endParaRPr>
        </a:p>
      </dgm:t>
    </dgm:pt>
    <dgm:pt modelId="{B558A922-859E-4309-ACC6-F8B5BF4340FD}">
      <dgm:prSet phldrT="[Text]"/>
      <dgm:spPr>
        <a:xfrm rot="10800000">
          <a:off x="3529504" y="2522299"/>
          <a:ext cx="2141482" cy="2141482"/>
        </a:xfrm>
        <a:prstGeom prst="pieWedge">
          <a:avLst/>
        </a:prstGeom>
        <a:solidFill>
          <a:srgbClr val="9D469A">
            <a:hueOff val="-5249170"/>
            <a:satOff val="24359"/>
            <a:lumOff val="-6798"/>
            <a:alphaOff val="0"/>
          </a:srgbClr>
        </a:solidFill>
        <a:ln>
          <a:noFill/>
        </a:ln>
        <a:effectLst/>
        <a:scene3d>
          <a:camera prst="orthographicFront"/>
          <a:lightRig rig="chilly" dir="t"/>
        </a:scene3d>
        <a:sp3d prstMaterial="translucentPowder">
          <a:bevelT w="127000" h="25400" prst="softRound"/>
        </a:sp3d>
      </dgm:spPr>
      <dgm:t>
        <a:bodyPr/>
        <a:lstStyle/>
        <a:p>
          <a:pPr>
            <a:buNone/>
          </a:pPr>
          <a:r>
            <a:rPr lang="en-AU" dirty="0">
              <a:solidFill>
                <a:sysClr val="window" lastClr="FFFFFF"/>
              </a:solidFill>
              <a:latin typeface="+mn-lt"/>
              <a:ea typeface="+mn-ea"/>
              <a:cs typeface="+mn-cs"/>
            </a:rPr>
            <a:t>Infrastructure Strategy</a:t>
          </a:r>
        </a:p>
      </dgm:t>
    </dgm:pt>
    <dgm:pt modelId="{D7CF661F-4321-479F-8384-37E7C95BA838}" type="parTrans" cxnId="{0F86C846-2ABB-4248-9429-50B82B159A4E}">
      <dgm:prSet/>
      <dgm:spPr/>
      <dgm:t>
        <a:bodyPr/>
        <a:lstStyle/>
        <a:p>
          <a:endParaRPr lang="en-AU">
            <a:latin typeface="+mn-lt"/>
          </a:endParaRPr>
        </a:p>
      </dgm:t>
    </dgm:pt>
    <dgm:pt modelId="{33C0CDDB-FCBD-483E-9E2E-83FBB41702A6}" type="sibTrans" cxnId="{0F86C846-2ABB-4248-9429-50B82B159A4E}">
      <dgm:prSet/>
      <dgm:spPr/>
      <dgm:t>
        <a:bodyPr/>
        <a:lstStyle/>
        <a:p>
          <a:endParaRPr lang="en-AU">
            <a:latin typeface="+mn-lt"/>
          </a:endParaRPr>
        </a:p>
      </dgm:t>
    </dgm:pt>
    <dgm:pt modelId="{BE0F2A0B-F2EA-4F66-9022-DD444610B685}">
      <dgm:prSet phldrT="[Text]"/>
      <dgm:spPr>
        <a:xfrm rot="16200000">
          <a:off x="1289108" y="2522299"/>
          <a:ext cx="2141482" cy="2141482"/>
        </a:xfrm>
        <a:prstGeom prst="pieWedge">
          <a:avLst/>
        </a:prstGeom>
        <a:solidFill>
          <a:srgbClr val="9D469A">
            <a:hueOff val="-7873754"/>
            <a:satOff val="36539"/>
            <a:lumOff val="-10197"/>
            <a:alphaOff val="0"/>
          </a:srgbClr>
        </a:solidFill>
        <a:ln>
          <a:noFill/>
        </a:ln>
        <a:effectLst/>
        <a:scene3d>
          <a:camera prst="orthographicFront"/>
          <a:lightRig rig="chilly" dir="t"/>
        </a:scene3d>
        <a:sp3d prstMaterial="translucentPowder">
          <a:bevelT w="127000" h="25400" prst="softRound"/>
        </a:sp3d>
      </dgm:spPr>
      <dgm:t>
        <a:bodyPr/>
        <a:lstStyle/>
        <a:p>
          <a:pPr>
            <a:buNone/>
          </a:pPr>
          <a:r>
            <a:rPr lang="en-AU" dirty="0">
              <a:solidFill>
                <a:sysClr val="window" lastClr="FFFFFF"/>
              </a:solidFill>
              <a:latin typeface="+mn-lt"/>
              <a:ea typeface="+mn-ea"/>
              <a:cs typeface="+mn-cs"/>
            </a:rPr>
            <a:t>Foreign Funds Strategy</a:t>
          </a:r>
        </a:p>
      </dgm:t>
    </dgm:pt>
    <dgm:pt modelId="{81B6BE50-EC0B-4537-9B4F-4160CC9474B3}" type="parTrans" cxnId="{6316F657-0754-4AA6-B3D3-836D9E205CFE}">
      <dgm:prSet/>
      <dgm:spPr/>
      <dgm:t>
        <a:bodyPr/>
        <a:lstStyle/>
        <a:p>
          <a:endParaRPr lang="en-AU">
            <a:latin typeface="+mn-lt"/>
          </a:endParaRPr>
        </a:p>
      </dgm:t>
    </dgm:pt>
    <dgm:pt modelId="{8850C1BA-DA65-4627-880D-25BF9E31C088}" type="sibTrans" cxnId="{6316F657-0754-4AA6-B3D3-836D9E205CFE}">
      <dgm:prSet/>
      <dgm:spPr/>
      <dgm:t>
        <a:bodyPr/>
        <a:lstStyle/>
        <a:p>
          <a:endParaRPr lang="en-AU">
            <a:latin typeface="+mn-lt"/>
          </a:endParaRPr>
        </a:p>
      </dgm:t>
    </dgm:pt>
    <dgm:pt modelId="{AB7F7918-5B63-4ECA-BFEB-FACC6DA3574A}" type="pres">
      <dgm:prSet presAssocID="{9FB0F45A-3CA5-497D-BD7B-D797CDCF80DB}" presName="cycleMatrixDiagram" presStyleCnt="0">
        <dgm:presLayoutVars>
          <dgm:chMax val="1"/>
          <dgm:dir/>
          <dgm:animLvl val="lvl"/>
          <dgm:resizeHandles val="exact"/>
        </dgm:presLayoutVars>
      </dgm:prSet>
      <dgm:spPr/>
    </dgm:pt>
    <dgm:pt modelId="{10641774-2D39-4E06-AA5A-65C20A46D2D5}" type="pres">
      <dgm:prSet presAssocID="{9FB0F45A-3CA5-497D-BD7B-D797CDCF80DB}" presName="children" presStyleCnt="0"/>
      <dgm:spPr/>
    </dgm:pt>
    <dgm:pt modelId="{86C83618-A9E4-4883-89EE-25FD480ADC33}" type="pres">
      <dgm:prSet presAssocID="{9FB0F45A-3CA5-497D-BD7B-D797CDCF80DB}" presName="childPlaceholder" presStyleCnt="0"/>
      <dgm:spPr/>
    </dgm:pt>
    <dgm:pt modelId="{C630A30E-2AC7-45CD-8817-5436D8809B11}" type="pres">
      <dgm:prSet presAssocID="{9FB0F45A-3CA5-497D-BD7B-D797CDCF80DB}" presName="circle" presStyleCnt="0"/>
      <dgm:spPr/>
    </dgm:pt>
    <dgm:pt modelId="{95F36C55-C50A-47BA-8367-9446273F9D44}" type="pres">
      <dgm:prSet presAssocID="{9FB0F45A-3CA5-497D-BD7B-D797CDCF80DB}" presName="quadrant1" presStyleLbl="node1" presStyleIdx="0" presStyleCnt="4">
        <dgm:presLayoutVars>
          <dgm:chMax val="1"/>
          <dgm:bulletEnabled val="1"/>
        </dgm:presLayoutVars>
      </dgm:prSet>
      <dgm:spPr/>
    </dgm:pt>
    <dgm:pt modelId="{FB7C75BB-3083-4A32-904D-240EF2C3183F}" type="pres">
      <dgm:prSet presAssocID="{9FB0F45A-3CA5-497D-BD7B-D797CDCF80DB}" presName="quadrant2" presStyleLbl="node1" presStyleIdx="1" presStyleCnt="4">
        <dgm:presLayoutVars>
          <dgm:chMax val="1"/>
          <dgm:bulletEnabled val="1"/>
        </dgm:presLayoutVars>
      </dgm:prSet>
      <dgm:spPr/>
    </dgm:pt>
    <dgm:pt modelId="{60C1C460-43EA-4EAD-8304-67B326491B64}" type="pres">
      <dgm:prSet presAssocID="{9FB0F45A-3CA5-497D-BD7B-D797CDCF80DB}" presName="quadrant3" presStyleLbl="node1" presStyleIdx="2" presStyleCnt="4">
        <dgm:presLayoutVars>
          <dgm:chMax val="1"/>
          <dgm:bulletEnabled val="1"/>
        </dgm:presLayoutVars>
      </dgm:prSet>
      <dgm:spPr/>
    </dgm:pt>
    <dgm:pt modelId="{4164F1B9-2BA2-4009-97A5-C90114A86E9A}" type="pres">
      <dgm:prSet presAssocID="{9FB0F45A-3CA5-497D-BD7B-D797CDCF80DB}" presName="quadrant4" presStyleLbl="node1" presStyleIdx="3" presStyleCnt="4">
        <dgm:presLayoutVars>
          <dgm:chMax val="1"/>
          <dgm:bulletEnabled val="1"/>
        </dgm:presLayoutVars>
      </dgm:prSet>
      <dgm:spPr/>
    </dgm:pt>
    <dgm:pt modelId="{0EA9797D-BC87-4C66-B1E6-4E54296680E2}" type="pres">
      <dgm:prSet presAssocID="{9FB0F45A-3CA5-497D-BD7B-D797CDCF80DB}" presName="quadrantPlaceholder" presStyleCnt="0"/>
      <dgm:spPr/>
    </dgm:pt>
    <dgm:pt modelId="{A5F53F88-7A16-401F-A8FE-7D9CC1BE47F3}" type="pres">
      <dgm:prSet presAssocID="{9FB0F45A-3CA5-497D-BD7B-D797CDCF80DB}" presName="center1" presStyleLbl="fgShp" presStyleIdx="0" presStyleCnt="2"/>
      <dgm:spPr>
        <a:xfrm>
          <a:off x="3110357" y="2027731"/>
          <a:ext cx="739380" cy="642939"/>
        </a:xfrm>
        <a:prstGeom prst="circularArrow">
          <a:avLst/>
        </a:prstGeom>
        <a:solidFill>
          <a:srgbClr val="9D469A">
            <a:tint val="40000"/>
            <a:hueOff val="0"/>
            <a:satOff val="0"/>
            <a:lumOff val="0"/>
            <a:alphaOff val="0"/>
          </a:srgbClr>
        </a:solidFill>
        <a:ln>
          <a:noFill/>
        </a:ln>
        <a:effectLst/>
        <a:scene3d>
          <a:camera prst="orthographicFront"/>
          <a:lightRig rig="chilly" dir="t"/>
        </a:scene3d>
        <a:sp3d z="12700" extrusionH="1700" prstMaterial="translucentPowder">
          <a:bevelT w="25400" h="6350" prst="softRound"/>
          <a:bevelB w="0" h="0" prst="convex"/>
        </a:sp3d>
      </dgm:spPr>
    </dgm:pt>
    <dgm:pt modelId="{1466FCD2-9894-467A-BDDF-FCB7C3720D0B}" type="pres">
      <dgm:prSet presAssocID="{9FB0F45A-3CA5-497D-BD7B-D797CDCF80DB}" presName="center2" presStyleLbl="fgShp" presStyleIdx="1" presStyleCnt="2"/>
      <dgm:spPr>
        <a:xfrm rot="10800000">
          <a:off x="3110357" y="2275015"/>
          <a:ext cx="739380" cy="642939"/>
        </a:xfrm>
        <a:prstGeom prst="circularArrow">
          <a:avLst/>
        </a:prstGeom>
        <a:solidFill>
          <a:srgbClr val="9D469A">
            <a:tint val="40000"/>
            <a:hueOff val="0"/>
            <a:satOff val="0"/>
            <a:lumOff val="0"/>
            <a:alphaOff val="0"/>
          </a:srgbClr>
        </a:solidFill>
        <a:ln>
          <a:noFill/>
        </a:ln>
        <a:effectLst/>
        <a:scene3d>
          <a:camera prst="orthographicFront"/>
          <a:lightRig rig="chilly" dir="t"/>
        </a:scene3d>
        <a:sp3d z="12700" extrusionH="1700" prstMaterial="translucentPowder">
          <a:bevelT w="25400" h="6350" prst="softRound"/>
          <a:bevelB w="0" h="0" prst="convex"/>
        </a:sp3d>
      </dgm:spPr>
    </dgm:pt>
  </dgm:ptLst>
  <dgm:cxnLst>
    <dgm:cxn modelId="{4477AA06-8DDC-4A92-8621-FE9C4C9C9916}" type="presOf" srcId="{EA54B0B2-FFE1-43F9-BBEF-1E81C3E64A1E}" destId="{95F36C55-C50A-47BA-8367-9446273F9D44}" srcOrd="0" destOrd="0" presId="urn:microsoft.com/office/officeart/2005/8/layout/cycle4"/>
    <dgm:cxn modelId="{0F86C846-2ABB-4248-9429-50B82B159A4E}" srcId="{9FB0F45A-3CA5-497D-BD7B-D797CDCF80DB}" destId="{B558A922-859E-4309-ACC6-F8B5BF4340FD}" srcOrd="2" destOrd="0" parTransId="{D7CF661F-4321-479F-8384-37E7C95BA838}" sibTransId="{33C0CDDB-FCBD-483E-9E2E-83FBB41702A6}"/>
    <dgm:cxn modelId="{B2E1B753-07F1-4438-8B17-2C8700DD0EAC}" srcId="{9FB0F45A-3CA5-497D-BD7B-D797CDCF80DB}" destId="{EA54B0B2-FFE1-43F9-BBEF-1E81C3E64A1E}" srcOrd="0" destOrd="0" parTransId="{06F15BFB-1978-4A25-B836-1BBAD9A7C489}" sibTransId="{F9764151-45EF-40C7-8581-E9D2E120B6F4}"/>
    <dgm:cxn modelId="{9F164F55-5038-4B74-9C85-6F439C05538B}" type="presOf" srcId="{B558A922-859E-4309-ACC6-F8B5BF4340FD}" destId="{60C1C460-43EA-4EAD-8304-67B326491B64}" srcOrd="0" destOrd="0" presId="urn:microsoft.com/office/officeart/2005/8/layout/cycle4"/>
    <dgm:cxn modelId="{6316F657-0754-4AA6-B3D3-836D9E205CFE}" srcId="{9FB0F45A-3CA5-497D-BD7B-D797CDCF80DB}" destId="{BE0F2A0B-F2EA-4F66-9022-DD444610B685}" srcOrd="3" destOrd="0" parTransId="{81B6BE50-EC0B-4537-9B4F-4160CC9474B3}" sibTransId="{8850C1BA-DA65-4627-880D-25BF9E31C088}"/>
    <dgm:cxn modelId="{65947A5A-69C1-4991-8B68-428841063A68}" type="presOf" srcId="{BE0F2A0B-F2EA-4F66-9022-DD444610B685}" destId="{4164F1B9-2BA2-4009-97A5-C90114A86E9A}" srcOrd="0" destOrd="0" presId="urn:microsoft.com/office/officeart/2005/8/layout/cycle4"/>
    <dgm:cxn modelId="{3141269D-8CD4-446F-A319-CF999AF26DF7}" srcId="{9FB0F45A-3CA5-497D-BD7B-D797CDCF80DB}" destId="{0E5CDF9B-4101-4225-9FF6-D186E391AEFD}" srcOrd="1" destOrd="0" parTransId="{76E4E6E0-0F25-4B1A-82C8-1E0752A307B4}" sibTransId="{D7FE8488-D9F0-46F7-B5F4-6E8D25333891}"/>
    <dgm:cxn modelId="{237C81ED-0EC4-4178-8581-D4613FF2ABDC}" type="presOf" srcId="{9FB0F45A-3CA5-497D-BD7B-D797CDCF80DB}" destId="{AB7F7918-5B63-4ECA-BFEB-FACC6DA3574A}" srcOrd="0" destOrd="0" presId="urn:microsoft.com/office/officeart/2005/8/layout/cycle4"/>
    <dgm:cxn modelId="{D7C9C2FA-FB72-4ECD-A03A-C0652DC65379}" type="presOf" srcId="{0E5CDF9B-4101-4225-9FF6-D186E391AEFD}" destId="{FB7C75BB-3083-4A32-904D-240EF2C3183F}" srcOrd="0" destOrd="0" presId="urn:microsoft.com/office/officeart/2005/8/layout/cycle4"/>
    <dgm:cxn modelId="{2EEF44AB-8B70-40CC-BADB-F8CAB2D24818}" type="presParOf" srcId="{AB7F7918-5B63-4ECA-BFEB-FACC6DA3574A}" destId="{10641774-2D39-4E06-AA5A-65C20A46D2D5}" srcOrd="0" destOrd="0" presId="urn:microsoft.com/office/officeart/2005/8/layout/cycle4"/>
    <dgm:cxn modelId="{78F7F573-03E2-4019-A57C-B4BC975F452A}" type="presParOf" srcId="{10641774-2D39-4E06-AA5A-65C20A46D2D5}" destId="{86C83618-A9E4-4883-89EE-25FD480ADC33}" srcOrd="0" destOrd="0" presId="urn:microsoft.com/office/officeart/2005/8/layout/cycle4"/>
    <dgm:cxn modelId="{69B1BF1E-EDD3-4A9D-A1B9-F295F5291D91}" type="presParOf" srcId="{AB7F7918-5B63-4ECA-BFEB-FACC6DA3574A}" destId="{C630A30E-2AC7-45CD-8817-5436D8809B11}" srcOrd="1" destOrd="0" presId="urn:microsoft.com/office/officeart/2005/8/layout/cycle4"/>
    <dgm:cxn modelId="{A2EFC7D0-F81B-4BFE-924E-07430F87EB65}" type="presParOf" srcId="{C630A30E-2AC7-45CD-8817-5436D8809B11}" destId="{95F36C55-C50A-47BA-8367-9446273F9D44}" srcOrd="0" destOrd="0" presId="urn:microsoft.com/office/officeart/2005/8/layout/cycle4"/>
    <dgm:cxn modelId="{30EF8DDE-2DDB-4C3D-B16E-02872D85A011}" type="presParOf" srcId="{C630A30E-2AC7-45CD-8817-5436D8809B11}" destId="{FB7C75BB-3083-4A32-904D-240EF2C3183F}" srcOrd="1" destOrd="0" presId="urn:microsoft.com/office/officeart/2005/8/layout/cycle4"/>
    <dgm:cxn modelId="{5B076B64-716F-4488-B8D4-D6200F077F4C}" type="presParOf" srcId="{C630A30E-2AC7-45CD-8817-5436D8809B11}" destId="{60C1C460-43EA-4EAD-8304-67B326491B64}" srcOrd="2" destOrd="0" presId="urn:microsoft.com/office/officeart/2005/8/layout/cycle4"/>
    <dgm:cxn modelId="{7B95A74D-ACF8-4DD8-A06B-6DE2DFDDCCA6}" type="presParOf" srcId="{C630A30E-2AC7-45CD-8817-5436D8809B11}" destId="{4164F1B9-2BA2-4009-97A5-C90114A86E9A}" srcOrd="3" destOrd="0" presId="urn:microsoft.com/office/officeart/2005/8/layout/cycle4"/>
    <dgm:cxn modelId="{0574DC3B-E225-43CB-8C8A-DD75F4204778}" type="presParOf" srcId="{C630A30E-2AC7-45CD-8817-5436D8809B11}" destId="{0EA9797D-BC87-4C66-B1E6-4E54296680E2}" srcOrd="4" destOrd="0" presId="urn:microsoft.com/office/officeart/2005/8/layout/cycle4"/>
    <dgm:cxn modelId="{544B5F8F-428C-4732-822D-B15864A4FDB2}" type="presParOf" srcId="{AB7F7918-5B63-4ECA-BFEB-FACC6DA3574A}" destId="{A5F53F88-7A16-401F-A8FE-7D9CC1BE47F3}" srcOrd="2" destOrd="0" presId="urn:microsoft.com/office/officeart/2005/8/layout/cycle4"/>
    <dgm:cxn modelId="{35B29BB3-8765-4592-9CE1-52BF2953C792}" type="presParOf" srcId="{AB7F7918-5B63-4ECA-BFEB-FACC6DA3574A}" destId="{1466FCD2-9894-467A-BDDF-FCB7C3720D0B}"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9AD14B-511D-444E-9053-5BA85C6F1C4C}"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en-AU"/>
        </a:p>
      </dgm:t>
    </dgm:pt>
    <dgm:pt modelId="{93FA1AC5-7E12-4F9D-829D-13C80CF6357E}">
      <dgm:prSet phldrT="[Text]"/>
      <dgm:spPr>
        <a:xfrm>
          <a:off x="456774" y="1735815"/>
          <a:ext cx="1399416" cy="556501"/>
        </a:xfrm>
        <a:prstGeom prst="roundRect">
          <a:avLst>
            <a:gd name="adj" fmla="val 10000"/>
          </a:avLst>
        </a:prstGeom>
        <a:solidFill>
          <a:srgbClr val="169985"/>
        </a:solidFill>
        <a:ln w="48000" cap="flat" cmpd="thickThin" algn="ctr">
          <a:solidFill>
            <a:sysClr val="window" lastClr="FFFFFF">
              <a:hueOff val="0"/>
              <a:satOff val="0"/>
              <a:lumOff val="0"/>
              <a:alphaOff val="0"/>
            </a:sysClr>
          </a:solidFill>
          <a:prstDash val="solid"/>
        </a:ln>
        <a:effectLst/>
      </dgm:spPr>
      <dgm:t>
        <a:bodyPr/>
        <a:lstStyle/>
        <a:p>
          <a:pPr>
            <a:buNone/>
          </a:pPr>
          <a:r>
            <a:rPr lang="en-AU" dirty="0">
              <a:solidFill>
                <a:sysClr val="window" lastClr="FFFFFF"/>
              </a:solidFill>
              <a:latin typeface="+mn-lt"/>
              <a:ea typeface="+mn-ea"/>
              <a:cs typeface="+mn-cs"/>
            </a:rPr>
            <a:t>Pre-acquisition</a:t>
          </a:r>
        </a:p>
      </dgm:t>
    </dgm:pt>
    <dgm:pt modelId="{1124CE89-D370-4D61-9109-CB95ED6A7209}" type="parTrans" cxnId="{84D5169C-D0B5-4C73-B1A7-BE162D933A3E}">
      <dgm:prSet/>
      <dgm:spPr/>
      <dgm:t>
        <a:bodyPr/>
        <a:lstStyle/>
        <a:p>
          <a:endParaRPr lang="en-AU">
            <a:latin typeface="+mn-lt"/>
          </a:endParaRPr>
        </a:p>
      </dgm:t>
    </dgm:pt>
    <dgm:pt modelId="{4149C171-F1CB-48E5-9B8E-8BA819DF18EE}" type="sibTrans" cxnId="{84D5169C-D0B5-4C73-B1A7-BE162D933A3E}">
      <dgm:prSet/>
      <dgm:spPr>
        <a:xfrm>
          <a:off x="923195" y="835846"/>
          <a:ext cx="2035184" cy="2035184"/>
        </a:xfrm>
        <a:prstGeom prst="leftCircularArrow">
          <a:avLst>
            <a:gd name="adj1" fmla="val 5390"/>
            <a:gd name="adj2" fmla="val 700567"/>
            <a:gd name="adj3" fmla="val 2497767"/>
            <a:gd name="adj4" fmla="val 9046178"/>
            <a:gd name="adj5" fmla="val 6289"/>
          </a:avLst>
        </a:prstGeom>
        <a:solidFill>
          <a:srgbClr val="169985"/>
        </a:solidFill>
        <a:ln>
          <a:noFill/>
        </a:ln>
        <a:effectLst/>
      </dgm:spPr>
      <dgm:t>
        <a:bodyPr/>
        <a:lstStyle/>
        <a:p>
          <a:endParaRPr lang="en-AU">
            <a:latin typeface="+mn-lt"/>
          </a:endParaRPr>
        </a:p>
      </dgm:t>
    </dgm:pt>
    <dgm:pt modelId="{A919DADD-3C5A-40E8-846D-AEC1EBF370D0}">
      <dgm:prSet phldrT="[Text]" custT="1"/>
      <dgm:spPr>
        <a:xfrm>
          <a:off x="89947" y="64651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0"/>
              <a:satOff val="0"/>
              <a:lumOff val="0"/>
              <a:alphaOff val="0"/>
            </a:srgbClr>
          </a:solidFill>
          <a:prstDash val="solid"/>
        </a:ln>
        <a:effectLst/>
      </dgm:spPr>
      <dgm:t>
        <a:bodyPr/>
        <a:lstStyle/>
        <a:p>
          <a:pPr>
            <a:buChar char="•"/>
          </a:pPr>
          <a:r>
            <a:rPr lang="en-AU" sz="900" b="0" dirty="0">
              <a:solidFill>
                <a:sysClr val="windowText" lastClr="000000">
                  <a:hueOff val="0"/>
                  <a:satOff val="0"/>
                  <a:lumOff val="0"/>
                  <a:alphaOff val="0"/>
                </a:sysClr>
              </a:solidFill>
              <a:latin typeface="+mn-lt"/>
              <a:ea typeface="+mn-ea"/>
              <a:cs typeface="+mn-cs"/>
            </a:rPr>
            <a:t>Investment Manager calls cash from Investors and establishes Fund promising </a:t>
          </a:r>
          <a:r>
            <a:rPr lang="en-AU" sz="900" b="1" dirty="0">
              <a:solidFill>
                <a:sysClr val="windowText" lastClr="000000">
                  <a:hueOff val="0"/>
                  <a:satOff val="0"/>
                  <a:lumOff val="0"/>
                  <a:alphaOff val="0"/>
                </a:sysClr>
              </a:solidFill>
              <a:latin typeface="+mn-lt"/>
              <a:ea typeface="+mn-ea"/>
              <a:cs typeface="+mn-cs"/>
            </a:rPr>
            <a:t>rate of return</a:t>
          </a:r>
        </a:p>
      </dgm:t>
    </dgm:pt>
    <dgm:pt modelId="{1C45BD97-9211-42BC-8B2F-69F6F7AD9064}" type="parTrans" cxnId="{BA461CF6-6511-4173-933F-B2B93BA623D3}">
      <dgm:prSet/>
      <dgm:spPr/>
      <dgm:t>
        <a:bodyPr/>
        <a:lstStyle/>
        <a:p>
          <a:endParaRPr lang="en-AU">
            <a:latin typeface="+mn-lt"/>
          </a:endParaRPr>
        </a:p>
      </dgm:t>
    </dgm:pt>
    <dgm:pt modelId="{D9D716DC-E9BC-4563-B2A8-A7CEEBEEFF01}" type="sibTrans" cxnId="{BA461CF6-6511-4173-933F-B2B93BA623D3}">
      <dgm:prSet/>
      <dgm:spPr/>
      <dgm:t>
        <a:bodyPr/>
        <a:lstStyle/>
        <a:p>
          <a:endParaRPr lang="en-AU">
            <a:latin typeface="+mn-lt"/>
          </a:endParaRPr>
        </a:p>
      </dgm:t>
    </dgm:pt>
    <dgm:pt modelId="{00288BC7-553A-41E8-9FE7-52210CC688D6}">
      <dgm:prSet phldrT="[Text]" custT="1"/>
      <dgm:spPr>
        <a:xfrm>
          <a:off x="89947" y="64651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0"/>
              <a:satOff val="0"/>
              <a:lumOff val="0"/>
              <a:alphaOff val="0"/>
            </a:srgbClr>
          </a:solidFill>
          <a:prstDash val="solid"/>
        </a:ln>
        <a:effectLst/>
      </dgm:spPr>
      <dgm:t>
        <a:bodyPr/>
        <a:lstStyle/>
        <a:p>
          <a:pPr>
            <a:buChar char="•"/>
          </a:pPr>
          <a:r>
            <a:rPr lang="en-AU" sz="900" b="1" dirty="0">
              <a:solidFill>
                <a:sysClr val="windowText" lastClr="000000">
                  <a:hueOff val="0"/>
                  <a:satOff val="0"/>
                  <a:lumOff val="0"/>
                  <a:alphaOff val="0"/>
                </a:sysClr>
              </a:solidFill>
              <a:latin typeface="+mn-lt"/>
              <a:ea typeface="+mn-ea"/>
              <a:cs typeface="+mn-cs"/>
            </a:rPr>
            <a:t>Investment Manager </a:t>
          </a:r>
          <a:r>
            <a:rPr lang="en-AU" sz="900" b="0" dirty="0">
              <a:solidFill>
                <a:sysClr val="windowText" lastClr="000000">
                  <a:hueOff val="0"/>
                  <a:satOff val="0"/>
                  <a:lumOff val="0"/>
                  <a:alphaOff val="0"/>
                </a:sysClr>
              </a:solidFill>
              <a:latin typeface="+mn-lt"/>
              <a:ea typeface="+mn-ea"/>
              <a:cs typeface="+mn-cs"/>
            </a:rPr>
            <a:t>identifies</a:t>
          </a:r>
          <a:r>
            <a:rPr lang="en-AU" sz="900" b="1" dirty="0">
              <a:solidFill>
                <a:sysClr val="windowText" lastClr="000000">
                  <a:hueOff val="0"/>
                  <a:satOff val="0"/>
                  <a:lumOff val="0"/>
                  <a:alphaOff val="0"/>
                </a:sysClr>
              </a:solidFill>
              <a:latin typeface="+mn-lt"/>
              <a:ea typeface="+mn-ea"/>
              <a:cs typeface="+mn-cs"/>
            </a:rPr>
            <a:t> Target </a:t>
          </a:r>
        </a:p>
      </dgm:t>
    </dgm:pt>
    <dgm:pt modelId="{A20B9443-E0E2-4CD3-BDB7-C04668964D22}" type="parTrans" cxnId="{5260CDB0-FCFA-460C-8741-C51CBF531131}">
      <dgm:prSet/>
      <dgm:spPr/>
      <dgm:t>
        <a:bodyPr/>
        <a:lstStyle/>
        <a:p>
          <a:endParaRPr lang="en-AU">
            <a:latin typeface="+mn-lt"/>
          </a:endParaRPr>
        </a:p>
      </dgm:t>
    </dgm:pt>
    <dgm:pt modelId="{1077F496-C8BD-4FDF-A85A-9202B0A27622}" type="sibTrans" cxnId="{5260CDB0-FCFA-460C-8741-C51CBF531131}">
      <dgm:prSet/>
      <dgm:spPr/>
      <dgm:t>
        <a:bodyPr/>
        <a:lstStyle/>
        <a:p>
          <a:endParaRPr lang="en-AU">
            <a:latin typeface="+mn-lt"/>
          </a:endParaRPr>
        </a:p>
      </dgm:t>
    </dgm:pt>
    <dgm:pt modelId="{1D10DF0F-05BB-4D82-8461-4DC3634F1A2E}">
      <dgm:prSet phldrT="[Text]"/>
      <dgm:spPr>
        <a:xfrm>
          <a:off x="2623283" y="447172"/>
          <a:ext cx="1399416" cy="556501"/>
        </a:xfrm>
        <a:prstGeom prst="roundRect">
          <a:avLst>
            <a:gd name="adj" fmla="val 10000"/>
          </a:avLst>
        </a:prstGeom>
        <a:solidFill>
          <a:srgbClr val="169985">
            <a:hueOff val="470012"/>
            <a:satOff val="6284"/>
            <a:lumOff val="2696"/>
            <a:alphaOff val="0"/>
          </a:srgbClr>
        </a:solidFill>
        <a:ln w="48000" cap="flat" cmpd="thickThin" algn="ctr">
          <a:solidFill>
            <a:sysClr val="window" lastClr="FFFFFF">
              <a:hueOff val="0"/>
              <a:satOff val="0"/>
              <a:lumOff val="0"/>
              <a:alphaOff val="0"/>
            </a:sysClr>
          </a:solidFill>
          <a:prstDash val="solid"/>
        </a:ln>
        <a:effectLst/>
      </dgm:spPr>
      <dgm:t>
        <a:bodyPr/>
        <a:lstStyle/>
        <a:p>
          <a:pPr>
            <a:buNone/>
          </a:pPr>
          <a:r>
            <a:rPr lang="en-AU" dirty="0">
              <a:solidFill>
                <a:sysClr val="window" lastClr="FFFFFF"/>
              </a:solidFill>
              <a:latin typeface="+mn-lt"/>
              <a:ea typeface="+mn-ea"/>
              <a:cs typeface="+mn-cs"/>
            </a:rPr>
            <a:t>Acquisition</a:t>
          </a:r>
        </a:p>
      </dgm:t>
    </dgm:pt>
    <dgm:pt modelId="{11250A51-B607-4AB2-A771-EEC7C0668A70}" type="parTrans" cxnId="{3254C62B-C9EE-4D60-9CFE-8EB13FDC9579}">
      <dgm:prSet/>
      <dgm:spPr/>
      <dgm:t>
        <a:bodyPr/>
        <a:lstStyle/>
        <a:p>
          <a:endParaRPr lang="en-AU">
            <a:latin typeface="+mn-lt"/>
          </a:endParaRPr>
        </a:p>
      </dgm:t>
    </dgm:pt>
    <dgm:pt modelId="{5EFFF752-ED45-4AA7-8245-E39EFF1251B6}" type="sibTrans" cxnId="{3254C62B-C9EE-4D60-9CFE-8EB13FDC9579}">
      <dgm:prSet/>
      <dgm:spPr>
        <a:xfrm>
          <a:off x="3065916" y="-208110"/>
          <a:ext cx="2357239" cy="2357239"/>
        </a:xfrm>
        <a:prstGeom prst="circularArrow">
          <a:avLst>
            <a:gd name="adj1" fmla="val 4654"/>
            <a:gd name="adj2" fmla="val 593830"/>
            <a:gd name="adj3" fmla="val 19230659"/>
            <a:gd name="adj4" fmla="val 12575511"/>
            <a:gd name="adj5" fmla="val 5429"/>
          </a:avLst>
        </a:prstGeom>
        <a:solidFill>
          <a:srgbClr val="169985">
            <a:hueOff val="626682"/>
            <a:satOff val="8379"/>
            <a:lumOff val="3595"/>
            <a:alphaOff val="0"/>
          </a:srgbClr>
        </a:solidFill>
        <a:ln>
          <a:noFill/>
        </a:ln>
        <a:effectLst/>
      </dgm:spPr>
      <dgm:t>
        <a:bodyPr/>
        <a:lstStyle/>
        <a:p>
          <a:endParaRPr lang="en-AU">
            <a:latin typeface="+mn-lt"/>
          </a:endParaRPr>
        </a:p>
      </dgm:t>
    </dgm:pt>
    <dgm:pt modelId="{71993396-948B-420D-B13C-42648FBFB8BA}">
      <dgm:prSet phldrT="[Text]"/>
      <dgm:spPr>
        <a:xfrm>
          <a:off x="4894943" y="1745676"/>
          <a:ext cx="1399416" cy="556501"/>
        </a:xfrm>
        <a:prstGeom prst="roundRect">
          <a:avLst>
            <a:gd name="adj" fmla="val 10000"/>
          </a:avLst>
        </a:prstGeom>
        <a:solidFill>
          <a:srgbClr val="0DABBE"/>
        </a:solidFill>
        <a:ln w="48000" cap="flat" cmpd="thickThin" algn="ctr">
          <a:solidFill>
            <a:sysClr val="window" lastClr="FFFFFF">
              <a:hueOff val="0"/>
              <a:satOff val="0"/>
              <a:lumOff val="0"/>
              <a:alphaOff val="0"/>
            </a:sysClr>
          </a:solidFill>
          <a:prstDash val="solid"/>
        </a:ln>
        <a:effectLst/>
      </dgm:spPr>
      <dgm:t>
        <a:bodyPr/>
        <a:lstStyle/>
        <a:p>
          <a:pPr>
            <a:buNone/>
          </a:pPr>
          <a:r>
            <a:rPr lang="en-AU" dirty="0">
              <a:solidFill>
                <a:sysClr val="window" lastClr="FFFFFF"/>
              </a:solidFill>
              <a:latin typeface="+mn-lt"/>
              <a:ea typeface="+mn-ea"/>
              <a:cs typeface="+mn-cs"/>
            </a:rPr>
            <a:t>Holding</a:t>
          </a:r>
        </a:p>
      </dgm:t>
    </dgm:pt>
    <dgm:pt modelId="{2A699D07-BC97-406A-A1BC-CED2D65EA241}" type="parTrans" cxnId="{27D4A918-BE76-4416-A013-6935F811A04B}">
      <dgm:prSet/>
      <dgm:spPr/>
      <dgm:t>
        <a:bodyPr/>
        <a:lstStyle/>
        <a:p>
          <a:endParaRPr lang="en-AU">
            <a:latin typeface="+mn-lt"/>
          </a:endParaRPr>
        </a:p>
      </dgm:t>
    </dgm:pt>
    <dgm:pt modelId="{662FCAD8-6A0E-4A35-BBB3-E6A06E82E97C}" type="sibTrans" cxnId="{27D4A918-BE76-4416-A013-6935F811A04B}">
      <dgm:prSet/>
      <dgm:spPr>
        <a:xfrm>
          <a:off x="5350696" y="750474"/>
          <a:ext cx="2156073" cy="2156073"/>
        </a:xfrm>
        <a:prstGeom prst="leftCircularArrow">
          <a:avLst>
            <a:gd name="adj1" fmla="val 5088"/>
            <a:gd name="adj2" fmla="val 656281"/>
            <a:gd name="adj3" fmla="val 2431792"/>
            <a:gd name="adj4" fmla="val 9024489"/>
            <a:gd name="adj5" fmla="val 5936"/>
          </a:avLst>
        </a:prstGeom>
        <a:solidFill>
          <a:srgbClr val="0DABBE"/>
        </a:solidFill>
        <a:ln>
          <a:noFill/>
        </a:ln>
        <a:effectLst/>
      </dgm:spPr>
      <dgm:t>
        <a:bodyPr/>
        <a:lstStyle/>
        <a:p>
          <a:endParaRPr lang="en-AU">
            <a:latin typeface="+mn-lt"/>
          </a:endParaRPr>
        </a:p>
      </dgm:t>
    </dgm:pt>
    <dgm:pt modelId="{7F271C96-0331-475E-9788-2F9FCBAD811B}">
      <dgm:prSet phldrT="[Text]" custT="1"/>
      <dgm:spPr>
        <a:xfrm>
          <a:off x="4545089"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940024"/>
              <a:satOff val="12569"/>
              <a:lumOff val="5393"/>
              <a:alphaOff val="0"/>
            </a:srgbClr>
          </a:solidFill>
          <a:prstDash val="solid"/>
        </a:ln>
        <a:effectLst/>
      </dgm:spPr>
      <dgm:t>
        <a:bodyPr/>
        <a:lstStyle/>
        <a:p>
          <a:pPr>
            <a:buChar char="•"/>
          </a:pPr>
          <a:r>
            <a:rPr lang="en-AU" sz="900" b="0" dirty="0">
              <a:solidFill>
                <a:sysClr val="windowText" lastClr="000000">
                  <a:hueOff val="0"/>
                  <a:satOff val="0"/>
                  <a:lumOff val="0"/>
                  <a:alphaOff val="0"/>
                </a:sysClr>
              </a:solidFill>
              <a:latin typeface="+mn-lt"/>
              <a:ea typeface="+mn-ea"/>
              <a:cs typeface="+mn-cs"/>
            </a:rPr>
            <a:t>Investment Manager works with management to </a:t>
          </a:r>
          <a:r>
            <a:rPr lang="en-AU" sz="900" b="1" dirty="0">
              <a:solidFill>
                <a:sysClr val="windowText" lastClr="000000">
                  <a:hueOff val="0"/>
                  <a:satOff val="0"/>
                  <a:lumOff val="0"/>
                  <a:alphaOff val="0"/>
                </a:sysClr>
              </a:solidFill>
              <a:latin typeface="+mn-lt"/>
              <a:ea typeface="+mn-ea"/>
              <a:cs typeface="+mn-cs"/>
            </a:rPr>
            <a:t>create value </a:t>
          </a:r>
          <a:r>
            <a:rPr lang="en-AU" sz="900" b="0" dirty="0">
              <a:solidFill>
                <a:sysClr val="windowText" lastClr="000000">
                  <a:hueOff val="0"/>
                  <a:satOff val="0"/>
                  <a:lumOff val="0"/>
                  <a:alphaOff val="0"/>
                </a:sysClr>
              </a:solidFill>
              <a:latin typeface="+mn-lt"/>
              <a:ea typeface="+mn-ea"/>
              <a:cs typeface="+mn-cs"/>
            </a:rPr>
            <a:t>and drive Target business strategy to </a:t>
          </a:r>
          <a:r>
            <a:rPr lang="en-AU" sz="900" b="1" dirty="0">
              <a:solidFill>
                <a:sysClr val="windowText" lastClr="000000">
                  <a:hueOff val="0"/>
                  <a:satOff val="0"/>
                  <a:lumOff val="0"/>
                  <a:alphaOff val="0"/>
                </a:sysClr>
              </a:solidFill>
              <a:latin typeface="+mn-lt"/>
              <a:ea typeface="+mn-ea"/>
              <a:cs typeface="+mn-cs"/>
            </a:rPr>
            <a:t>maximise profit </a:t>
          </a:r>
        </a:p>
      </dgm:t>
    </dgm:pt>
    <dgm:pt modelId="{EE5B8D77-DA79-4221-ABC2-297EFF81C050}" type="parTrans" cxnId="{4D7DB563-8A59-47AA-8E84-36A8942D8897}">
      <dgm:prSet/>
      <dgm:spPr/>
      <dgm:t>
        <a:bodyPr/>
        <a:lstStyle/>
        <a:p>
          <a:endParaRPr lang="en-AU">
            <a:latin typeface="+mn-lt"/>
          </a:endParaRPr>
        </a:p>
      </dgm:t>
    </dgm:pt>
    <dgm:pt modelId="{D2C765CF-D14E-4B0C-B024-0FF954AC4838}" type="sibTrans" cxnId="{4D7DB563-8A59-47AA-8E84-36A8942D8897}">
      <dgm:prSet/>
      <dgm:spPr/>
      <dgm:t>
        <a:bodyPr/>
        <a:lstStyle/>
        <a:p>
          <a:endParaRPr lang="en-AU">
            <a:latin typeface="+mn-lt"/>
          </a:endParaRPr>
        </a:p>
      </dgm:t>
    </dgm:pt>
    <dgm:pt modelId="{9BEB6E87-004B-4EE4-963D-1FA923D3A3E1}">
      <dgm:prSet phldrT="[Text]" custT="1"/>
      <dgm:spPr>
        <a:xfrm>
          <a:off x="2273428"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470012"/>
              <a:satOff val="6284"/>
              <a:lumOff val="2696"/>
              <a:alphaOff val="0"/>
            </a:srgbClr>
          </a:solidFill>
          <a:prstDash val="solid"/>
        </a:ln>
        <a:effectLst/>
      </dgm:spPr>
      <dgm:t>
        <a:bodyPr/>
        <a:lstStyle/>
        <a:p>
          <a:pPr>
            <a:buChar char="•"/>
          </a:pPr>
          <a:r>
            <a:rPr lang="en-AU" sz="900" b="0" dirty="0">
              <a:solidFill>
                <a:sysClr val="windowText" lastClr="000000">
                  <a:hueOff val="0"/>
                  <a:satOff val="0"/>
                  <a:lumOff val="0"/>
                  <a:alphaOff val="0"/>
                </a:sysClr>
              </a:solidFill>
              <a:latin typeface="+mn-lt"/>
              <a:ea typeface="+mn-ea"/>
              <a:cs typeface="+mn-cs"/>
            </a:rPr>
            <a:t>Investment Manager structures transaction and </a:t>
          </a:r>
          <a:r>
            <a:rPr lang="en-AU" sz="900" b="1" dirty="0">
              <a:solidFill>
                <a:sysClr val="windowText" lastClr="000000">
                  <a:hueOff val="0"/>
                  <a:satOff val="0"/>
                  <a:lumOff val="0"/>
                  <a:alphaOff val="0"/>
                </a:sysClr>
              </a:solidFill>
              <a:latin typeface="+mn-lt"/>
              <a:ea typeface="+mn-ea"/>
              <a:cs typeface="+mn-cs"/>
            </a:rPr>
            <a:t>plans for exit</a:t>
          </a:r>
          <a:r>
            <a:rPr lang="en-AU" sz="900" b="0" dirty="0">
              <a:solidFill>
                <a:sysClr val="windowText" lastClr="000000">
                  <a:hueOff val="0"/>
                  <a:satOff val="0"/>
                  <a:lumOff val="0"/>
                  <a:alphaOff val="0"/>
                </a:sysClr>
              </a:solidFill>
              <a:latin typeface="+mn-lt"/>
              <a:ea typeface="+mn-ea"/>
              <a:cs typeface="+mn-cs"/>
            </a:rPr>
            <a:t>. Aim is to access </a:t>
          </a:r>
          <a:r>
            <a:rPr lang="en-AU" sz="900" b="1" dirty="0">
              <a:solidFill>
                <a:sysClr val="windowText" lastClr="000000">
                  <a:hueOff val="0"/>
                  <a:satOff val="0"/>
                  <a:lumOff val="0"/>
                  <a:alphaOff val="0"/>
                </a:sysClr>
              </a:solidFill>
              <a:latin typeface="+mn-lt"/>
              <a:ea typeface="+mn-ea"/>
              <a:cs typeface="+mn-cs"/>
            </a:rPr>
            <a:t>concessional regimes</a:t>
          </a:r>
        </a:p>
      </dgm:t>
    </dgm:pt>
    <dgm:pt modelId="{A176A3C7-EFC6-4793-A1E6-C549E9C67977}" type="parTrans" cxnId="{D4F70BC6-93E0-462F-9B76-B0FF42B53FC6}">
      <dgm:prSet/>
      <dgm:spPr/>
      <dgm:t>
        <a:bodyPr/>
        <a:lstStyle/>
        <a:p>
          <a:endParaRPr lang="en-AU">
            <a:latin typeface="+mn-lt"/>
          </a:endParaRPr>
        </a:p>
      </dgm:t>
    </dgm:pt>
    <dgm:pt modelId="{99CEE63A-BDD4-43CC-ADA9-4FB91E3AFDCC}" type="sibTrans" cxnId="{D4F70BC6-93E0-462F-9B76-B0FF42B53FC6}">
      <dgm:prSet/>
      <dgm:spPr/>
      <dgm:t>
        <a:bodyPr/>
        <a:lstStyle/>
        <a:p>
          <a:endParaRPr lang="en-AU">
            <a:latin typeface="+mn-lt"/>
          </a:endParaRPr>
        </a:p>
      </dgm:t>
    </dgm:pt>
    <dgm:pt modelId="{BE1EA390-0035-4C15-BF9F-68A795787B60}">
      <dgm:prSet phldrT="[Text]"/>
      <dgm:spPr>
        <a:xfrm>
          <a:off x="7166604" y="447172"/>
          <a:ext cx="1399416" cy="556501"/>
        </a:xfrm>
        <a:prstGeom prst="roundRect">
          <a:avLst>
            <a:gd name="adj" fmla="val 10000"/>
          </a:avLst>
        </a:prstGeom>
        <a:solidFill>
          <a:srgbClr val="169985">
            <a:hueOff val="1410035"/>
            <a:satOff val="18853"/>
            <a:lumOff val="8089"/>
            <a:alphaOff val="0"/>
          </a:srgbClr>
        </a:solidFill>
        <a:ln w="48000" cap="flat" cmpd="thickThin" algn="ctr">
          <a:solidFill>
            <a:sysClr val="window" lastClr="FFFFFF">
              <a:hueOff val="0"/>
              <a:satOff val="0"/>
              <a:lumOff val="0"/>
              <a:alphaOff val="0"/>
            </a:sysClr>
          </a:solidFill>
          <a:prstDash val="solid"/>
        </a:ln>
        <a:effectLst/>
      </dgm:spPr>
      <dgm:t>
        <a:bodyPr/>
        <a:lstStyle/>
        <a:p>
          <a:pPr>
            <a:buNone/>
          </a:pPr>
          <a:r>
            <a:rPr lang="en-AU" dirty="0">
              <a:solidFill>
                <a:sysClr val="window" lastClr="FFFFFF"/>
              </a:solidFill>
              <a:latin typeface="+mn-lt"/>
              <a:ea typeface="+mn-ea"/>
              <a:cs typeface="+mn-cs"/>
            </a:rPr>
            <a:t>Pre-exit</a:t>
          </a:r>
        </a:p>
      </dgm:t>
    </dgm:pt>
    <dgm:pt modelId="{7DBA5AC3-5C95-4A13-B55D-C9217E88EABC}" type="parTrans" cxnId="{CEE75312-4A99-444B-BAAB-01F31CDF9248}">
      <dgm:prSet/>
      <dgm:spPr/>
      <dgm:t>
        <a:bodyPr/>
        <a:lstStyle/>
        <a:p>
          <a:endParaRPr lang="en-AU">
            <a:latin typeface="+mn-lt"/>
          </a:endParaRPr>
        </a:p>
      </dgm:t>
    </dgm:pt>
    <dgm:pt modelId="{5F29ECB9-3E7E-45C1-A0E5-977801B5FBC1}" type="sibTrans" cxnId="{CEE75312-4A99-444B-BAAB-01F31CDF9248}">
      <dgm:prSet/>
      <dgm:spPr>
        <a:xfrm>
          <a:off x="7609237" y="-208110"/>
          <a:ext cx="2357239" cy="2357239"/>
        </a:xfrm>
        <a:prstGeom prst="circularArrow">
          <a:avLst>
            <a:gd name="adj1" fmla="val 4654"/>
            <a:gd name="adj2" fmla="val 593830"/>
            <a:gd name="adj3" fmla="val 19230659"/>
            <a:gd name="adj4" fmla="val 12575511"/>
            <a:gd name="adj5" fmla="val 5429"/>
          </a:avLst>
        </a:prstGeom>
        <a:solidFill>
          <a:srgbClr val="169985">
            <a:hueOff val="1880047"/>
            <a:satOff val="25137"/>
            <a:lumOff val="10785"/>
            <a:alphaOff val="0"/>
          </a:srgbClr>
        </a:solidFill>
        <a:ln>
          <a:noFill/>
        </a:ln>
        <a:effectLst/>
      </dgm:spPr>
      <dgm:t>
        <a:bodyPr/>
        <a:lstStyle/>
        <a:p>
          <a:endParaRPr lang="en-AU">
            <a:latin typeface="+mn-lt"/>
          </a:endParaRPr>
        </a:p>
      </dgm:t>
    </dgm:pt>
    <dgm:pt modelId="{AE899A52-777F-4F1E-AA13-9F0C19795809}">
      <dgm:prSet phldrT="[Text]"/>
      <dgm:spPr>
        <a:xfrm>
          <a:off x="9438264" y="1745676"/>
          <a:ext cx="1399416" cy="556501"/>
        </a:xfrm>
        <a:prstGeom prst="roundRect">
          <a:avLst>
            <a:gd name="adj" fmla="val 10000"/>
          </a:avLst>
        </a:prstGeom>
        <a:solidFill>
          <a:srgbClr val="169985">
            <a:hueOff val="1880047"/>
            <a:satOff val="25137"/>
            <a:lumOff val="10785"/>
            <a:alphaOff val="0"/>
          </a:srgbClr>
        </a:solidFill>
        <a:ln w="48000" cap="flat" cmpd="thickThin" algn="ctr">
          <a:solidFill>
            <a:sysClr val="window" lastClr="FFFFFF">
              <a:hueOff val="0"/>
              <a:satOff val="0"/>
              <a:lumOff val="0"/>
              <a:alphaOff val="0"/>
            </a:sysClr>
          </a:solidFill>
          <a:prstDash val="solid"/>
        </a:ln>
        <a:effectLst/>
      </dgm:spPr>
      <dgm:t>
        <a:bodyPr/>
        <a:lstStyle/>
        <a:p>
          <a:pPr>
            <a:buNone/>
          </a:pPr>
          <a:r>
            <a:rPr lang="en-AU" dirty="0">
              <a:solidFill>
                <a:sysClr val="window" lastClr="FFFFFF"/>
              </a:solidFill>
              <a:latin typeface="+mn-lt"/>
              <a:ea typeface="+mn-ea"/>
              <a:cs typeface="+mn-cs"/>
            </a:rPr>
            <a:t>Exit </a:t>
          </a:r>
        </a:p>
      </dgm:t>
    </dgm:pt>
    <dgm:pt modelId="{FC372027-9B3A-4D65-B5A7-125C8AF0A1AF}" type="parTrans" cxnId="{1D2C8937-42A5-41C4-9D2B-063366BEFA1B}">
      <dgm:prSet/>
      <dgm:spPr/>
      <dgm:t>
        <a:bodyPr/>
        <a:lstStyle/>
        <a:p>
          <a:endParaRPr lang="en-AU">
            <a:latin typeface="+mn-lt"/>
          </a:endParaRPr>
        </a:p>
      </dgm:t>
    </dgm:pt>
    <dgm:pt modelId="{DBC99D0D-92D4-4C3D-AD53-C2D93E0367AD}" type="sibTrans" cxnId="{1D2C8937-42A5-41C4-9D2B-063366BEFA1B}">
      <dgm:prSet/>
      <dgm:spPr/>
      <dgm:t>
        <a:bodyPr/>
        <a:lstStyle/>
        <a:p>
          <a:endParaRPr lang="en-AU">
            <a:latin typeface="+mn-lt"/>
          </a:endParaRPr>
        </a:p>
      </dgm:t>
    </dgm:pt>
    <dgm:pt modelId="{4EB4E838-4AEF-4550-9F4A-6F280EA2A6E3}">
      <dgm:prSet phldrT="[Text]"/>
      <dgm:spPr>
        <a:xfrm>
          <a:off x="908841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880047"/>
              <a:satOff val="25137"/>
              <a:lumOff val="10785"/>
              <a:alphaOff val="0"/>
            </a:srgbClr>
          </a:solidFill>
          <a:prstDash val="solid"/>
        </a:ln>
        <a:effectLst/>
      </dgm:spPr>
      <dgm:t>
        <a:bodyPr/>
        <a:lstStyle/>
        <a:p>
          <a:pPr>
            <a:buChar char="•"/>
          </a:pPr>
          <a:r>
            <a:rPr lang="en-AU" b="0" dirty="0">
              <a:solidFill>
                <a:sysClr val="windowText" lastClr="000000">
                  <a:hueOff val="0"/>
                  <a:satOff val="0"/>
                  <a:lumOff val="0"/>
                  <a:alphaOff val="0"/>
                </a:sysClr>
              </a:solidFill>
              <a:latin typeface="+mn-lt"/>
              <a:ea typeface="+mn-ea"/>
              <a:cs typeface="+mn-cs"/>
            </a:rPr>
            <a:t>Investment Manager implements pre-acquisition plan</a:t>
          </a:r>
        </a:p>
      </dgm:t>
    </dgm:pt>
    <dgm:pt modelId="{A9734AB2-9A65-410B-9990-AC4BC3F8A84E}" type="parTrans" cxnId="{E32A2CB1-B365-44F8-BA38-DF942A34F36D}">
      <dgm:prSet/>
      <dgm:spPr/>
      <dgm:t>
        <a:bodyPr/>
        <a:lstStyle/>
        <a:p>
          <a:endParaRPr lang="en-AU">
            <a:latin typeface="+mn-lt"/>
          </a:endParaRPr>
        </a:p>
      </dgm:t>
    </dgm:pt>
    <dgm:pt modelId="{9A933494-1601-421C-9975-12941E153F9B}" type="sibTrans" cxnId="{E32A2CB1-B365-44F8-BA38-DF942A34F36D}">
      <dgm:prSet/>
      <dgm:spPr/>
      <dgm:t>
        <a:bodyPr/>
        <a:lstStyle/>
        <a:p>
          <a:endParaRPr lang="en-AU">
            <a:latin typeface="+mn-lt"/>
          </a:endParaRPr>
        </a:p>
      </dgm:t>
    </dgm:pt>
    <dgm:pt modelId="{273983DF-040C-4DAA-83E6-F82908DCE417}">
      <dgm:prSet phldrT="[Text]" custT="1"/>
      <dgm:spPr>
        <a:xfrm>
          <a:off x="681675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410035"/>
              <a:satOff val="18853"/>
              <a:lumOff val="8089"/>
              <a:alphaOff val="0"/>
            </a:srgbClr>
          </a:solidFill>
          <a:prstDash val="solid"/>
        </a:ln>
        <a:effectLst/>
      </dgm:spPr>
      <dgm:t>
        <a:bodyPr/>
        <a:lstStyle/>
        <a:p>
          <a:pPr>
            <a:buChar char="•"/>
          </a:pPr>
          <a:r>
            <a:rPr lang="en-AU" sz="850" b="0" dirty="0">
              <a:solidFill>
                <a:sysClr val="windowText" lastClr="000000">
                  <a:hueOff val="0"/>
                  <a:satOff val="0"/>
                  <a:lumOff val="0"/>
                  <a:alphaOff val="0"/>
                </a:sysClr>
              </a:solidFill>
              <a:latin typeface="+mn-lt"/>
              <a:ea typeface="+mn-ea"/>
              <a:cs typeface="+mn-cs"/>
            </a:rPr>
            <a:t>Investment Manager determines timing and structure of exit to </a:t>
          </a:r>
          <a:r>
            <a:rPr lang="en-AU" sz="850" b="1" dirty="0">
              <a:solidFill>
                <a:sysClr val="windowText" lastClr="000000">
                  <a:hueOff val="0"/>
                  <a:satOff val="0"/>
                  <a:lumOff val="0"/>
                  <a:alphaOff val="0"/>
                </a:sysClr>
              </a:solidFill>
              <a:latin typeface="+mn-lt"/>
              <a:ea typeface="+mn-ea"/>
              <a:cs typeface="+mn-cs"/>
            </a:rPr>
            <a:t>maximise return to Investors</a:t>
          </a:r>
        </a:p>
      </dgm:t>
    </dgm:pt>
    <dgm:pt modelId="{31A9F1A0-F7D8-4533-BEB4-AA9A684AA34D}" type="parTrans" cxnId="{13893F7F-1163-4418-9601-3C564998452D}">
      <dgm:prSet/>
      <dgm:spPr/>
      <dgm:t>
        <a:bodyPr/>
        <a:lstStyle/>
        <a:p>
          <a:endParaRPr lang="en-AU">
            <a:latin typeface="+mn-lt"/>
          </a:endParaRPr>
        </a:p>
      </dgm:t>
    </dgm:pt>
    <dgm:pt modelId="{A5EA0F33-D9E2-421F-B855-8BE54355C13C}" type="sibTrans" cxnId="{13893F7F-1163-4418-9601-3C564998452D}">
      <dgm:prSet/>
      <dgm:spPr/>
      <dgm:t>
        <a:bodyPr/>
        <a:lstStyle/>
        <a:p>
          <a:endParaRPr lang="en-AU">
            <a:latin typeface="+mn-lt"/>
          </a:endParaRPr>
        </a:p>
      </dgm:t>
    </dgm:pt>
    <dgm:pt modelId="{FB1A8C8F-1D5E-4750-91F2-B40455C10BD9}">
      <dgm:prSet phldrT="[Text]"/>
      <dgm:spPr>
        <a:xfrm>
          <a:off x="908841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880047"/>
              <a:satOff val="25137"/>
              <a:lumOff val="10785"/>
              <a:alphaOff val="0"/>
            </a:srgbClr>
          </a:solidFill>
          <a:prstDash val="solid"/>
        </a:ln>
        <a:effectLst/>
      </dgm:spPr>
      <dgm:t>
        <a:bodyPr/>
        <a:lstStyle/>
        <a:p>
          <a:pPr>
            <a:buChar char="•"/>
          </a:pPr>
          <a:r>
            <a:rPr lang="en-AU" b="0" dirty="0">
              <a:solidFill>
                <a:sysClr val="windowText" lastClr="000000">
                  <a:hueOff val="0"/>
                  <a:satOff val="0"/>
                  <a:lumOff val="0"/>
                  <a:alphaOff val="0"/>
                </a:sysClr>
              </a:solidFill>
              <a:latin typeface="+mn-lt"/>
              <a:ea typeface="+mn-ea"/>
              <a:cs typeface="+mn-cs"/>
            </a:rPr>
            <a:t>Investment Manager receives </a:t>
          </a:r>
          <a:r>
            <a:rPr lang="en-AU" b="1" dirty="0">
              <a:solidFill>
                <a:sysClr val="windowText" lastClr="000000">
                  <a:hueOff val="0"/>
                  <a:satOff val="0"/>
                  <a:lumOff val="0"/>
                  <a:alphaOff val="0"/>
                </a:sysClr>
              </a:solidFill>
              <a:latin typeface="+mn-lt"/>
              <a:ea typeface="+mn-ea"/>
              <a:cs typeface="+mn-cs"/>
            </a:rPr>
            <a:t>fees based on % ROI </a:t>
          </a:r>
          <a:r>
            <a:rPr lang="en-AU" b="0" dirty="0">
              <a:solidFill>
                <a:sysClr val="windowText" lastClr="000000">
                  <a:hueOff val="0"/>
                  <a:satOff val="0"/>
                  <a:lumOff val="0"/>
                  <a:alphaOff val="0"/>
                </a:sysClr>
              </a:solidFill>
              <a:latin typeface="+mn-lt"/>
              <a:ea typeface="+mn-ea"/>
              <a:cs typeface="+mn-cs"/>
            </a:rPr>
            <a:t>to Investors </a:t>
          </a:r>
        </a:p>
      </dgm:t>
    </dgm:pt>
    <dgm:pt modelId="{AE5EB81B-BE95-4033-844F-7B68997CA0EF}" type="parTrans" cxnId="{48A08F45-07EF-42D5-B918-1F4D9627EEDA}">
      <dgm:prSet/>
      <dgm:spPr/>
      <dgm:t>
        <a:bodyPr/>
        <a:lstStyle/>
        <a:p>
          <a:endParaRPr lang="en-AU">
            <a:latin typeface="+mn-lt"/>
          </a:endParaRPr>
        </a:p>
      </dgm:t>
    </dgm:pt>
    <dgm:pt modelId="{D485C9F9-4162-4C53-BAA5-1F292DBC6A22}" type="sibTrans" cxnId="{48A08F45-07EF-42D5-B918-1F4D9627EEDA}">
      <dgm:prSet/>
      <dgm:spPr/>
      <dgm:t>
        <a:bodyPr/>
        <a:lstStyle/>
        <a:p>
          <a:endParaRPr lang="en-AU">
            <a:latin typeface="+mn-lt"/>
          </a:endParaRPr>
        </a:p>
      </dgm:t>
    </dgm:pt>
    <dgm:pt modelId="{D166F10E-4904-4CC6-B0E6-71A827C728FA}">
      <dgm:prSet phldrT="[Text]" custT="1"/>
      <dgm:spPr>
        <a:xfrm>
          <a:off x="4545089"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940024"/>
              <a:satOff val="12569"/>
              <a:lumOff val="5393"/>
              <a:alphaOff val="0"/>
            </a:srgbClr>
          </a:solidFill>
          <a:prstDash val="solid"/>
        </a:ln>
        <a:effectLst/>
      </dgm:spPr>
      <dgm:t>
        <a:bodyPr/>
        <a:lstStyle/>
        <a:p>
          <a:pPr>
            <a:buChar char="•"/>
          </a:pPr>
          <a:r>
            <a:rPr lang="en-AU" sz="900" b="0" dirty="0">
              <a:solidFill>
                <a:sysClr val="windowText" lastClr="000000">
                  <a:hueOff val="0"/>
                  <a:satOff val="0"/>
                  <a:lumOff val="0"/>
                  <a:alphaOff val="0"/>
                </a:sysClr>
              </a:solidFill>
              <a:latin typeface="+mn-lt"/>
              <a:ea typeface="+mn-ea"/>
              <a:cs typeface="+mn-cs"/>
            </a:rPr>
            <a:t>Investment Manager receives management fees</a:t>
          </a:r>
        </a:p>
      </dgm:t>
    </dgm:pt>
    <dgm:pt modelId="{1269ADDD-E440-4016-8032-A3221AD6BBE1}" type="parTrans" cxnId="{80F6885C-F0E5-4461-8A73-4E8B1E9FA3F9}">
      <dgm:prSet/>
      <dgm:spPr/>
      <dgm:t>
        <a:bodyPr/>
        <a:lstStyle/>
        <a:p>
          <a:endParaRPr lang="en-AU">
            <a:latin typeface="+mn-lt"/>
          </a:endParaRPr>
        </a:p>
      </dgm:t>
    </dgm:pt>
    <dgm:pt modelId="{0D8F9C77-C667-4B48-A5D3-4E4966281D81}" type="sibTrans" cxnId="{80F6885C-F0E5-4461-8A73-4E8B1E9FA3F9}">
      <dgm:prSet/>
      <dgm:spPr/>
      <dgm:t>
        <a:bodyPr/>
        <a:lstStyle/>
        <a:p>
          <a:endParaRPr lang="en-AU">
            <a:latin typeface="+mn-lt"/>
          </a:endParaRPr>
        </a:p>
      </dgm:t>
    </dgm:pt>
    <dgm:pt modelId="{69DE8BD5-8FB3-4D91-A8AD-F1657CE31BB2}">
      <dgm:prSet phldrT="[Text]" custT="1"/>
      <dgm:spPr>
        <a:xfrm>
          <a:off x="4545089"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940024"/>
              <a:satOff val="12569"/>
              <a:lumOff val="5393"/>
              <a:alphaOff val="0"/>
            </a:srgbClr>
          </a:solidFill>
          <a:prstDash val="solid"/>
        </a:ln>
        <a:effectLst/>
      </dgm:spPr>
      <dgm:t>
        <a:bodyPr/>
        <a:lstStyle/>
        <a:p>
          <a:pPr>
            <a:buChar char="•"/>
          </a:pPr>
          <a:endParaRPr lang="en-AU" sz="750" b="0" dirty="0">
            <a:solidFill>
              <a:sysClr val="windowText" lastClr="000000">
                <a:hueOff val="0"/>
                <a:satOff val="0"/>
                <a:lumOff val="0"/>
                <a:alphaOff val="0"/>
              </a:sysClr>
            </a:solidFill>
            <a:latin typeface="+mn-lt"/>
            <a:ea typeface="+mn-ea"/>
            <a:cs typeface="+mn-cs"/>
          </a:endParaRPr>
        </a:p>
      </dgm:t>
    </dgm:pt>
    <dgm:pt modelId="{BFBD43BF-807D-4A5B-BE8C-90F37F5C5D82}" type="parTrans" cxnId="{FCBB057E-60B0-4559-B4A9-EE7542457075}">
      <dgm:prSet/>
      <dgm:spPr/>
      <dgm:t>
        <a:bodyPr/>
        <a:lstStyle/>
        <a:p>
          <a:endParaRPr lang="en-AU">
            <a:latin typeface="+mn-lt"/>
          </a:endParaRPr>
        </a:p>
      </dgm:t>
    </dgm:pt>
    <dgm:pt modelId="{B9A73CAE-593F-4A9E-8BBF-B6AEA05B2F4A}" type="sibTrans" cxnId="{FCBB057E-60B0-4559-B4A9-EE7542457075}">
      <dgm:prSet/>
      <dgm:spPr/>
      <dgm:t>
        <a:bodyPr/>
        <a:lstStyle/>
        <a:p>
          <a:endParaRPr lang="en-AU">
            <a:latin typeface="+mn-lt"/>
          </a:endParaRPr>
        </a:p>
      </dgm:t>
    </dgm:pt>
    <dgm:pt modelId="{880EF840-C7A8-4F20-A63A-BFB0DD5DAA51}">
      <dgm:prSet phldrT="[Text]" custT="1"/>
      <dgm:spPr>
        <a:xfrm>
          <a:off x="681675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410035"/>
              <a:satOff val="18853"/>
              <a:lumOff val="8089"/>
              <a:alphaOff val="0"/>
            </a:srgbClr>
          </a:solidFill>
          <a:prstDash val="solid"/>
        </a:ln>
        <a:effectLst/>
      </dgm:spPr>
      <dgm:t>
        <a:bodyPr/>
        <a:lstStyle/>
        <a:p>
          <a:pPr>
            <a:buChar char="•"/>
          </a:pPr>
          <a:r>
            <a:rPr lang="en-AU" sz="850" b="0" dirty="0">
              <a:solidFill>
                <a:sysClr val="windowText" lastClr="000000">
                  <a:hueOff val="0"/>
                  <a:satOff val="0"/>
                  <a:lumOff val="0"/>
                  <a:alphaOff val="0"/>
                </a:sysClr>
              </a:solidFill>
              <a:latin typeface="+mn-lt"/>
              <a:ea typeface="+mn-ea"/>
              <a:cs typeface="+mn-cs"/>
            </a:rPr>
            <a:t>Investment Manager takes steps to </a:t>
          </a:r>
          <a:r>
            <a:rPr lang="en-AU" sz="850" b="1" dirty="0">
              <a:solidFill>
                <a:sysClr val="windowText" lastClr="000000">
                  <a:hueOff val="0"/>
                  <a:satOff val="0"/>
                  <a:lumOff val="0"/>
                  <a:alphaOff val="0"/>
                </a:sysClr>
              </a:solidFill>
              <a:latin typeface="+mn-lt"/>
              <a:ea typeface="+mn-ea"/>
              <a:cs typeface="+mn-cs"/>
            </a:rPr>
            <a:t>maximise cash extraction </a:t>
          </a:r>
        </a:p>
      </dgm:t>
    </dgm:pt>
    <dgm:pt modelId="{EB628DA0-141B-4BA8-8750-9C583E5BD1AD}" type="parTrans" cxnId="{8DB6748A-A028-4C44-BE15-385C1E2ADAC1}">
      <dgm:prSet/>
      <dgm:spPr/>
      <dgm:t>
        <a:bodyPr/>
        <a:lstStyle/>
        <a:p>
          <a:endParaRPr lang="en-AU">
            <a:latin typeface="+mn-lt"/>
          </a:endParaRPr>
        </a:p>
      </dgm:t>
    </dgm:pt>
    <dgm:pt modelId="{3CE507CA-C0D5-431E-923B-8C21A6E4992A}" type="sibTrans" cxnId="{8DB6748A-A028-4C44-BE15-385C1E2ADAC1}">
      <dgm:prSet/>
      <dgm:spPr/>
      <dgm:t>
        <a:bodyPr/>
        <a:lstStyle/>
        <a:p>
          <a:endParaRPr lang="en-AU">
            <a:latin typeface="+mn-lt"/>
          </a:endParaRPr>
        </a:p>
      </dgm:t>
    </dgm:pt>
    <dgm:pt modelId="{F1E2DAF8-B766-41AB-A318-E0815F367A53}">
      <dgm:prSet phldrT="[Text]" custT="1"/>
      <dgm:spPr>
        <a:xfrm>
          <a:off x="89947" y="64651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0"/>
              <a:satOff val="0"/>
              <a:lumOff val="0"/>
              <a:alphaOff val="0"/>
            </a:srgbClr>
          </a:solidFill>
          <a:prstDash val="solid"/>
        </a:ln>
        <a:effectLst/>
      </dgm:spPr>
      <dgm:t>
        <a:bodyPr/>
        <a:lstStyle/>
        <a:p>
          <a:pPr>
            <a:buChar char="•"/>
          </a:pPr>
          <a:r>
            <a:rPr lang="en-AU" sz="900" b="0" dirty="0">
              <a:solidFill>
                <a:sysClr val="windowText" lastClr="000000">
                  <a:hueOff val="0"/>
                  <a:satOff val="0"/>
                  <a:lumOff val="0"/>
                  <a:alphaOff val="0"/>
                </a:sysClr>
              </a:solidFill>
              <a:latin typeface="+mn-lt"/>
              <a:ea typeface="+mn-ea"/>
              <a:cs typeface="+mn-cs"/>
            </a:rPr>
            <a:t>Target may restructure</a:t>
          </a:r>
        </a:p>
      </dgm:t>
    </dgm:pt>
    <dgm:pt modelId="{BD725C62-9FF2-4EA2-AB3E-5C40D7130346}" type="parTrans" cxnId="{183AC430-5853-43F7-B9DD-E266C32B5640}">
      <dgm:prSet/>
      <dgm:spPr/>
      <dgm:t>
        <a:bodyPr/>
        <a:lstStyle/>
        <a:p>
          <a:endParaRPr lang="en-AU">
            <a:latin typeface="+mn-lt"/>
          </a:endParaRPr>
        </a:p>
      </dgm:t>
    </dgm:pt>
    <dgm:pt modelId="{8BC96B29-C567-4BBA-8970-90FE7CAD6848}" type="sibTrans" cxnId="{183AC430-5853-43F7-B9DD-E266C32B5640}">
      <dgm:prSet/>
      <dgm:spPr/>
      <dgm:t>
        <a:bodyPr/>
        <a:lstStyle/>
        <a:p>
          <a:endParaRPr lang="en-AU">
            <a:latin typeface="+mn-lt"/>
          </a:endParaRPr>
        </a:p>
      </dgm:t>
    </dgm:pt>
    <dgm:pt modelId="{F322E39E-C755-4C64-A12F-CFA37C37C079}">
      <dgm:prSet phldrT="[Text]" custT="1"/>
      <dgm:spPr>
        <a:xfrm>
          <a:off x="2273428"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470012"/>
              <a:satOff val="6284"/>
              <a:lumOff val="2696"/>
              <a:alphaOff val="0"/>
            </a:srgbClr>
          </a:solidFill>
          <a:prstDash val="solid"/>
        </a:ln>
        <a:effectLst/>
      </dgm:spPr>
      <dgm:t>
        <a:bodyPr/>
        <a:lstStyle/>
        <a:p>
          <a:pPr>
            <a:buChar char="•"/>
          </a:pPr>
          <a:r>
            <a:rPr lang="en-AU" sz="900" b="0" dirty="0">
              <a:solidFill>
                <a:sysClr val="windowText" lastClr="000000">
                  <a:hueOff val="0"/>
                  <a:satOff val="0"/>
                  <a:lumOff val="0"/>
                  <a:alphaOff val="0"/>
                </a:sysClr>
              </a:solidFill>
              <a:latin typeface="+mn-lt"/>
              <a:ea typeface="+mn-ea"/>
              <a:cs typeface="+mn-cs"/>
            </a:rPr>
            <a:t>Acquisition of Target by Fund</a:t>
          </a:r>
        </a:p>
      </dgm:t>
    </dgm:pt>
    <dgm:pt modelId="{7CC5678E-D089-4933-9B43-E801C54D4CD4}" type="parTrans" cxnId="{861AF467-D34B-4F00-AE6F-F027F0F1C011}">
      <dgm:prSet/>
      <dgm:spPr/>
      <dgm:t>
        <a:bodyPr/>
        <a:lstStyle/>
        <a:p>
          <a:endParaRPr lang="en-AU">
            <a:latin typeface="+mn-lt"/>
          </a:endParaRPr>
        </a:p>
      </dgm:t>
    </dgm:pt>
    <dgm:pt modelId="{4BB8A509-8D92-4EED-B43C-D127579DBDE6}" type="sibTrans" cxnId="{861AF467-D34B-4F00-AE6F-F027F0F1C011}">
      <dgm:prSet/>
      <dgm:spPr/>
      <dgm:t>
        <a:bodyPr/>
        <a:lstStyle/>
        <a:p>
          <a:endParaRPr lang="en-AU">
            <a:latin typeface="+mn-lt"/>
          </a:endParaRPr>
        </a:p>
      </dgm:t>
    </dgm:pt>
    <dgm:pt modelId="{4213E79D-12D6-4174-BB96-BE4EB0969117}">
      <dgm:prSet phldrT="[Text]"/>
      <dgm:spPr>
        <a:xfrm>
          <a:off x="908841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880047"/>
              <a:satOff val="25137"/>
              <a:lumOff val="10785"/>
              <a:alphaOff val="0"/>
            </a:srgbClr>
          </a:solidFill>
          <a:prstDash val="solid"/>
        </a:ln>
        <a:effectLst/>
      </dgm:spPr>
      <dgm:t>
        <a:bodyPr/>
        <a:lstStyle/>
        <a:p>
          <a:pPr>
            <a:buChar char="•"/>
          </a:pPr>
          <a:r>
            <a:rPr lang="en-AU" b="0" dirty="0">
              <a:solidFill>
                <a:sysClr val="windowText" lastClr="000000">
                  <a:hueOff val="0"/>
                  <a:satOff val="0"/>
                  <a:lumOff val="0"/>
                  <a:alphaOff val="0"/>
                </a:sysClr>
              </a:solidFill>
              <a:latin typeface="+mn-lt"/>
              <a:ea typeface="+mn-ea"/>
              <a:cs typeface="+mn-cs"/>
            </a:rPr>
            <a:t>Fund exits Target</a:t>
          </a:r>
        </a:p>
      </dgm:t>
    </dgm:pt>
    <dgm:pt modelId="{795BA659-E5D0-4172-BCEE-68D201810AAD}" type="parTrans" cxnId="{CBF6F890-0FDC-457F-A5F1-68E7F94FF09A}">
      <dgm:prSet/>
      <dgm:spPr/>
      <dgm:t>
        <a:bodyPr/>
        <a:lstStyle/>
        <a:p>
          <a:endParaRPr lang="en-AU">
            <a:latin typeface="+mn-lt"/>
          </a:endParaRPr>
        </a:p>
      </dgm:t>
    </dgm:pt>
    <dgm:pt modelId="{C67A7B79-D3A0-4DBC-93F3-AA5BD62206E5}" type="sibTrans" cxnId="{CBF6F890-0FDC-457F-A5F1-68E7F94FF09A}">
      <dgm:prSet/>
      <dgm:spPr/>
      <dgm:t>
        <a:bodyPr/>
        <a:lstStyle/>
        <a:p>
          <a:endParaRPr lang="en-AU">
            <a:latin typeface="+mn-lt"/>
          </a:endParaRPr>
        </a:p>
      </dgm:t>
    </dgm:pt>
    <dgm:pt modelId="{0B8FE732-42D6-448C-8C5B-DB5CB843F863}" type="pres">
      <dgm:prSet presAssocID="{999AD14B-511D-444E-9053-5BA85C6F1C4C}" presName="Name0" presStyleCnt="0">
        <dgm:presLayoutVars>
          <dgm:dir/>
          <dgm:animLvl val="lvl"/>
          <dgm:resizeHandles val="exact"/>
        </dgm:presLayoutVars>
      </dgm:prSet>
      <dgm:spPr/>
    </dgm:pt>
    <dgm:pt modelId="{B11624D7-2F86-4B79-A031-91E90A0F69AE}" type="pres">
      <dgm:prSet presAssocID="{999AD14B-511D-444E-9053-5BA85C6F1C4C}" presName="tSp" presStyleCnt="0"/>
      <dgm:spPr/>
    </dgm:pt>
    <dgm:pt modelId="{214E7E04-3F46-49F2-89BC-4D500C9FC126}" type="pres">
      <dgm:prSet presAssocID="{999AD14B-511D-444E-9053-5BA85C6F1C4C}" presName="bSp" presStyleCnt="0"/>
      <dgm:spPr/>
    </dgm:pt>
    <dgm:pt modelId="{29F9300D-235D-4F5C-8CEE-F657782687E2}" type="pres">
      <dgm:prSet presAssocID="{999AD14B-511D-444E-9053-5BA85C6F1C4C}" presName="process" presStyleCnt="0"/>
      <dgm:spPr/>
    </dgm:pt>
    <dgm:pt modelId="{F94C7ED6-29B2-49FE-B690-9AD7A6D07D43}" type="pres">
      <dgm:prSet presAssocID="{93FA1AC5-7E12-4F9D-829D-13C80CF6357E}" presName="composite1" presStyleCnt="0"/>
      <dgm:spPr/>
    </dgm:pt>
    <dgm:pt modelId="{EB200FF9-C578-4B8B-A41A-F50D18DD90EB}" type="pres">
      <dgm:prSet presAssocID="{93FA1AC5-7E12-4F9D-829D-13C80CF6357E}" presName="dummyNode1" presStyleLbl="node1" presStyleIdx="0" presStyleCnt="5"/>
      <dgm:spPr/>
    </dgm:pt>
    <dgm:pt modelId="{F60B1799-299E-4B5C-8279-E5590763C880}" type="pres">
      <dgm:prSet presAssocID="{93FA1AC5-7E12-4F9D-829D-13C80CF6357E}" presName="childNode1" presStyleLbl="bgAcc1" presStyleIdx="0" presStyleCnt="5" custLinFactNeighborX="5601" custLinFactNeighborY="-6077">
        <dgm:presLayoutVars>
          <dgm:bulletEnabled val="1"/>
        </dgm:presLayoutVars>
      </dgm:prSet>
      <dgm:spPr/>
    </dgm:pt>
    <dgm:pt modelId="{7B9E37C4-C09D-415B-A32F-6593D14721A5}" type="pres">
      <dgm:prSet presAssocID="{93FA1AC5-7E12-4F9D-829D-13C80CF6357E}" presName="childNode1tx" presStyleLbl="bgAcc1" presStyleIdx="0" presStyleCnt="5">
        <dgm:presLayoutVars>
          <dgm:bulletEnabled val="1"/>
        </dgm:presLayoutVars>
      </dgm:prSet>
      <dgm:spPr/>
    </dgm:pt>
    <dgm:pt modelId="{68F6560A-1415-49D2-AD89-BDD400C6A5BE}" type="pres">
      <dgm:prSet presAssocID="{93FA1AC5-7E12-4F9D-829D-13C80CF6357E}" presName="parentNode1" presStyleLbl="node1" presStyleIdx="0" presStyleCnt="5" custLinFactNeighborX="7514" custLinFactNeighborY="-1772">
        <dgm:presLayoutVars>
          <dgm:chMax val="1"/>
          <dgm:bulletEnabled val="1"/>
        </dgm:presLayoutVars>
      </dgm:prSet>
      <dgm:spPr/>
    </dgm:pt>
    <dgm:pt modelId="{D88E3F15-9C97-4343-840F-ADBC64E1A87C}" type="pres">
      <dgm:prSet presAssocID="{93FA1AC5-7E12-4F9D-829D-13C80CF6357E}" presName="connSite1" presStyleCnt="0"/>
      <dgm:spPr/>
    </dgm:pt>
    <dgm:pt modelId="{ABA1A299-B715-44A3-A3FB-B79A2A073A27}" type="pres">
      <dgm:prSet presAssocID="{4149C171-F1CB-48E5-9B8E-8BA819DF18EE}" presName="Name9" presStyleLbl="sibTrans2D1" presStyleIdx="0" presStyleCnt="4"/>
      <dgm:spPr/>
    </dgm:pt>
    <dgm:pt modelId="{DE53B2BE-C180-40DE-A57B-A131AC1FF889}" type="pres">
      <dgm:prSet presAssocID="{1D10DF0F-05BB-4D82-8461-4DC3634F1A2E}" presName="composite2" presStyleCnt="0"/>
      <dgm:spPr/>
    </dgm:pt>
    <dgm:pt modelId="{0C8C4821-12FE-498B-851C-5C237167FBAD}" type="pres">
      <dgm:prSet presAssocID="{1D10DF0F-05BB-4D82-8461-4DC3634F1A2E}" presName="dummyNode2" presStyleLbl="node1" presStyleIdx="0" presStyleCnt="5"/>
      <dgm:spPr/>
    </dgm:pt>
    <dgm:pt modelId="{40F19B70-B73F-42BB-8F22-E913B0F15294}" type="pres">
      <dgm:prSet presAssocID="{1D10DF0F-05BB-4D82-8461-4DC3634F1A2E}" presName="childNode2" presStyleLbl="bgAcc1" presStyleIdx="1" presStyleCnt="5">
        <dgm:presLayoutVars>
          <dgm:bulletEnabled val="1"/>
        </dgm:presLayoutVars>
      </dgm:prSet>
      <dgm:spPr/>
    </dgm:pt>
    <dgm:pt modelId="{8CC3919D-356F-4D91-B5BE-4E89B7AC1F26}" type="pres">
      <dgm:prSet presAssocID="{1D10DF0F-05BB-4D82-8461-4DC3634F1A2E}" presName="childNode2tx" presStyleLbl="bgAcc1" presStyleIdx="1" presStyleCnt="5">
        <dgm:presLayoutVars>
          <dgm:bulletEnabled val="1"/>
        </dgm:presLayoutVars>
      </dgm:prSet>
      <dgm:spPr/>
    </dgm:pt>
    <dgm:pt modelId="{893AB7C9-8AE1-421F-B3E9-53AF0F6702E6}" type="pres">
      <dgm:prSet presAssocID="{1D10DF0F-05BB-4D82-8461-4DC3634F1A2E}" presName="parentNode2" presStyleLbl="node1" presStyleIdx="1" presStyleCnt="5">
        <dgm:presLayoutVars>
          <dgm:chMax val="0"/>
          <dgm:bulletEnabled val="1"/>
        </dgm:presLayoutVars>
      </dgm:prSet>
      <dgm:spPr/>
    </dgm:pt>
    <dgm:pt modelId="{EA5DE01B-CECB-4E73-90C2-A5626B14BBA0}" type="pres">
      <dgm:prSet presAssocID="{1D10DF0F-05BB-4D82-8461-4DC3634F1A2E}" presName="connSite2" presStyleCnt="0"/>
      <dgm:spPr/>
    </dgm:pt>
    <dgm:pt modelId="{0F6482AF-2D6B-4CA1-AF2F-9366298D615A}" type="pres">
      <dgm:prSet presAssocID="{5EFFF752-ED45-4AA7-8245-E39EFF1251B6}" presName="Name18" presStyleLbl="sibTrans2D1" presStyleIdx="1" presStyleCnt="4"/>
      <dgm:spPr/>
    </dgm:pt>
    <dgm:pt modelId="{EF568EC4-7B7C-4C1B-B8A5-4366A6601F02}" type="pres">
      <dgm:prSet presAssocID="{71993396-948B-420D-B13C-42648FBFB8BA}" presName="composite1" presStyleCnt="0"/>
      <dgm:spPr/>
    </dgm:pt>
    <dgm:pt modelId="{48B78818-61D4-4C2F-8864-5395988E66C5}" type="pres">
      <dgm:prSet presAssocID="{71993396-948B-420D-B13C-42648FBFB8BA}" presName="dummyNode1" presStyleLbl="node1" presStyleIdx="1" presStyleCnt="5"/>
      <dgm:spPr/>
    </dgm:pt>
    <dgm:pt modelId="{8C7F5730-EEF3-4C70-AF29-4E51D55693CF}" type="pres">
      <dgm:prSet presAssocID="{71993396-948B-420D-B13C-42648FBFB8BA}" presName="childNode1" presStyleLbl="bgAcc1" presStyleIdx="2" presStyleCnt="5">
        <dgm:presLayoutVars>
          <dgm:bulletEnabled val="1"/>
        </dgm:presLayoutVars>
      </dgm:prSet>
      <dgm:spPr/>
    </dgm:pt>
    <dgm:pt modelId="{0C1DBC2E-BD3E-4C52-B5F1-41EB2592C285}" type="pres">
      <dgm:prSet presAssocID="{71993396-948B-420D-B13C-42648FBFB8BA}" presName="childNode1tx" presStyleLbl="bgAcc1" presStyleIdx="2" presStyleCnt="5">
        <dgm:presLayoutVars>
          <dgm:bulletEnabled val="1"/>
        </dgm:presLayoutVars>
      </dgm:prSet>
      <dgm:spPr/>
    </dgm:pt>
    <dgm:pt modelId="{C16C524C-E512-4724-A7B6-D405FD553BDE}" type="pres">
      <dgm:prSet presAssocID="{71993396-948B-420D-B13C-42648FBFB8BA}" presName="parentNode1" presStyleLbl="node1" presStyleIdx="2" presStyleCnt="5">
        <dgm:presLayoutVars>
          <dgm:chMax val="1"/>
          <dgm:bulletEnabled val="1"/>
        </dgm:presLayoutVars>
      </dgm:prSet>
      <dgm:spPr/>
    </dgm:pt>
    <dgm:pt modelId="{4C9C9FBA-9C48-45E3-BC41-EC98A6311BAF}" type="pres">
      <dgm:prSet presAssocID="{71993396-948B-420D-B13C-42648FBFB8BA}" presName="connSite1" presStyleCnt="0"/>
      <dgm:spPr/>
    </dgm:pt>
    <dgm:pt modelId="{8EEE1A63-BD51-4B82-9BA2-04592ABFA245}" type="pres">
      <dgm:prSet presAssocID="{662FCAD8-6A0E-4A35-BBB3-E6A06E82E97C}" presName="Name9" presStyleLbl="sibTrans2D1" presStyleIdx="2" presStyleCnt="4"/>
      <dgm:spPr/>
    </dgm:pt>
    <dgm:pt modelId="{4ECF1C24-8D98-4FF8-A1AE-E1E999CCE552}" type="pres">
      <dgm:prSet presAssocID="{BE1EA390-0035-4C15-BF9F-68A795787B60}" presName="composite2" presStyleCnt="0"/>
      <dgm:spPr/>
    </dgm:pt>
    <dgm:pt modelId="{B2087A5F-2045-421D-B93D-75E7B0DD450A}" type="pres">
      <dgm:prSet presAssocID="{BE1EA390-0035-4C15-BF9F-68A795787B60}" presName="dummyNode2" presStyleLbl="node1" presStyleIdx="2" presStyleCnt="5"/>
      <dgm:spPr/>
    </dgm:pt>
    <dgm:pt modelId="{C297A7B2-619B-4FCF-9245-8E1538395377}" type="pres">
      <dgm:prSet presAssocID="{BE1EA390-0035-4C15-BF9F-68A795787B60}" presName="childNode2" presStyleLbl="bgAcc1" presStyleIdx="3" presStyleCnt="5">
        <dgm:presLayoutVars>
          <dgm:bulletEnabled val="1"/>
        </dgm:presLayoutVars>
      </dgm:prSet>
      <dgm:spPr/>
    </dgm:pt>
    <dgm:pt modelId="{B1AACED9-36E5-48B4-864D-676DB8D96A5C}" type="pres">
      <dgm:prSet presAssocID="{BE1EA390-0035-4C15-BF9F-68A795787B60}" presName="childNode2tx" presStyleLbl="bgAcc1" presStyleIdx="3" presStyleCnt="5">
        <dgm:presLayoutVars>
          <dgm:bulletEnabled val="1"/>
        </dgm:presLayoutVars>
      </dgm:prSet>
      <dgm:spPr/>
    </dgm:pt>
    <dgm:pt modelId="{F256505B-E7EB-4E47-AABA-209E73C4540D}" type="pres">
      <dgm:prSet presAssocID="{BE1EA390-0035-4C15-BF9F-68A795787B60}" presName="parentNode2" presStyleLbl="node1" presStyleIdx="3" presStyleCnt="5">
        <dgm:presLayoutVars>
          <dgm:chMax val="0"/>
          <dgm:bulletEnabled val="1"/>
        </dgm:presLayoutVars>
      </dgm:prSet>
      <dgm:spPr/>
    </dgm:pt>
    <dgm:pt modelId="{99EC55CB-2F75-4067-9873-9885554F9B9E}" type="pres">
      <dgm:prSet presAssocID="{BE1EA390-0035-4C15-BF9F-68A795787B60}" presName="connSite2" presStyleCnt="0"/>
      <dgm:spPr/>
    </dgm:pt>
    <dgm:pt modelId="{1AE1B6C8-9816-4FFE-BC8E-0D699120A0EE}" type="pres">
      <dgm:prSet presAssocID="{5F29ECB9-3E7E-45C1-A0E5-977801B5FBC1}" presName="Name18" presStyleLbl="sibTrans2D1" presStyleIdx="3" presStyleCnt="4"/>
      <dgm:spPr/>
    </dgm:pt>
    <dgm:pt modelId="{111CC268-6796-40FB-B44E-15FBA044834A}" type="pres">
      <dgm:prSet presAssocID="{AE899A52-777F-4F1E-AA13-9F0C19795809}" presName="composite1" presStyleCnt="0"/>
      <dgm:spPr/>
    </dgm:pt>
    <dgm:pt modelId="{46B94646-206E-4CC2-9A11-9EC73AA1FE83}" type="pres">
      <dgm:prSet presAssocID="{AE899A52-777F-4F1E-AA13-9F0C19795809}" presName="dummyNode1" presStyleLbl="node1" presStyleIdx="3" presStyleCnt="5"/>
      <dgm:spPr/>
    </dgm:pt>
    <dgm:pt modelId="{E4ED270E-8099-4E23-9C1C-AEFC211A8CB4}" type="pres">
      <dgm:prSet presAssocID="{AE899A52-777F-4F1E-AA13-9F0C19795809}" presName="childNode1" presStyleLbl="bgAcc1" presStyleIdx="4" presStyleCnt="5">
        <dgm:presLayoutVars>
          <dgm:bulletEnabled val="1"/>
        </dgm:presLayoutVars>
      </dgm:prSet>
      <dgm:spPr/>
    </dgm:pt>
    <dgm:pt modelId="{10A9C328-FC1F-4F99-B0AF-CAEE3CDFC3BD}" type="pres">
      <dgm:prSet presAssocID="{AE899A52-777F-4F1E-AA13-9F0C19795809}" presName="childNode1tx" presStyleLbl="bgAcc1" presStyleIdx="4" presStyleCnt="5">
        <dgm:presLayoutVars>
          <dgm:bulletEnabled val="1"/>
        </dgm:presLayoutVars>
      </dgm:prSet>
      <dgm:spPr/>
    </dgm:pt>
    <dgm:pt modelId="{11CFEAA3-26B4-43BA-B776-E65B27A01D65}" type="pres">
      <dgm:prSet presAssocID="{AE899A52-777F-4F1E-AA13-9F0C19795809}" presName="parentNode1" presStyleLbl="node1" presStyleIdx="4" presStyleCnt="5">
        <dgm:presLayoutVars>
          <dgm:chMax val="1"/>
          <dgm:bulletEnabled val="1"/>
        </dgm:presLayoutVars>
      </dgm:prSet>
      <dgm:spPr/>
    </dgm:pt>
    <dgm:pt modelId="{D6F8323D-0581-41EA-8509-89DD0359460D}" type="pres">
      <dgm:prSet presAssocID="{AE899A52-777F-4F1E-AA13-9F0C19795809}" presName="connSite1" presStyleCnt="0"/>
      <dgm:spPr/>
    </dgm:pt>
  </dgm:ptLst>
  <dgm:cxnLst>
    <dgm:cxn modelId="{5DEDF806-8178-4B8F-A5B5-7E75E764719D}" type="presOf" srcId="{880EF840-C7A8-4F20-A63A-BFB0DD5DAA51}" destId="{C297A7B2-619B-4FCF-9245-8E1538395377}" srcOrd="0" destOrd="1" presId="urn:microsoft.com/office/officeart/2005/8/layout/hProcess4"/>
    <dgm:cxn modelId="{DECF240A-AA27-4C46-B6F7-5F8DDDC1CC73}" type="presOf" srcId="{5F29ECB9-3E7E-45C1-A0E5-977801B5FBC1}" destId="{1AE1B6C8-9816-4FFE-BC8E-0D699120A0EE}" srcOrd="0" destOrd="0" presId="urn:microsoft.com/office/officeart/2005/8/layout/hProcess4"/>
    <dgm:cxn modelId="{16F3E311-ACD2-42E5-87A6-36E158D14351}" type="presOf" srcId="{273983DF-040C-4DAA-83E6-F82908DCE417}" destId="{C297A7B2-619B-4FCF-9245-8E1538395377}" srcOrd="0" destOrd="0" presId="urn:microsoft.com/office/officeart/2005/8/layout/hProcess4"/>
    <dgm:cxn modelId="{CEE75312-4A99-444B-BAAB-01F31CDF9248}" srcId="{999AD14B-511D-444E-9053-5BA85C6F1C4C}" destId="{BE1EA390-0035-4C15-BF9F-68A795787B60}" srcOrd="3" destOrd="0" parTransId="{7DBA5AC3-5C95-4A13-B55D-C9217E88EABC}" sibTransId="{5F29ECB9-3E7E-45C1-A0E5-977801B5FBC1}"/>
    <dgm:cxn modelId="{27D4A918-BE76-4416-A013-6935F811A04B}" srcId="{999AD14B-511D-444E-9053-5BA85C6F1C4C}" destId="{71993396-948B-420D-B13C-42648FBFB8BA}" srcOrd="2" destOrd="0" parTransId="{2A699D07-BC97-406A-A1BC-CED2D65EA241}" sibTransId="{662FCAD8-6A0E-4A35-BBB3-E6A06E82E97C}"/>
    <dgm:cxn modelId="{35808C1F-D463-4E26-89D2-0E94B1948DA6}" type="presOf" srcId="{AE899A52-777F-4F1E-AA13-9F0C19795809}" destId="{11CFEAA3-26B4-43BA-B776-E65B27A01D65}" srcOrd="0" destOrd="0" presId="urn:microsoft.com/office/officeart/2005/8/layout/hProcess4"/>
    <dgm:cxn modelId="{32A48D22-5B53-4E4B-8D6F-87A2A8D0370D}" type="presOf" srcId="{A919DADD-3C5A-40E8-846D-AEC1EBF370D0}" destId="{7B9E37C4-C09D-415B-A32F-6593D14721A5}" srcOrd="1" destOrd="0" presId="urn:microsoft.com/office/officeart/2005/8/layout/hProcess4"/>
    <dgm:cxn modelId="{B5ECC923-1887-4F5E-B471-F6679ECBE21D}" type="presOf" srcId="{4EB4E838-4AEF-4550-9F4A-6F280EA2A6E3}" destId="{10A9C328-FC1F-4F99-B0AF-CAEE3CDFC3BD}" srcOrd="1" destOrd="0" presId="urn:microsoft.com/office/officeart/2005/8/layout/hProcess4"/>
    <dgm:cxn modelId="{3254C62B-C9EE-4D60-9CFE-8EB13FDC9579}" srcId="{999AD14B-511D-444E-9053-5BA85C6F1C4C}" destId="{1D10DF0F-05BB-4D82-8461-4DC3634F1A2E}" srcOrd="1" destOrd="0" parTransId="{11250A51-B607-4AB2-A771-EEC7C0668A70}" sibTransId="{5EFFF752-ED45-4AA7-8245-E39EFF1251B6}"/>
    <dgm:cxn modelId="{EC0BB72F-D9C7-4833-8E82-BA0349E5BCDB}" type="presOf" srcId="{71993396-948B-420D-B13C-42648FBFB8BA}" destId="{C16C524C-E512-4724-A7B6-D405FD553BDE}" srcOrd="0" destOrd="0" presId="urn:microsoft.com/office/officeart/2005/8/layout/hProcess4"/>
    <dgm:cxn modelId="{D9B54C30-BC52-473F-A7CD-F400B489C24C}" type="presOf" srcId="{F1E2DAF8-B766-41AB-A318-E0815F367A53}" destId="{7B9E37C4-C09D-415B-A32F-6593D14721A5}" srcOrd="1" destOrd="2" presId="urn:microsoft.com/office/officeart/2005/8/layout/hProcess4"/>
    <dgm:cxn modelId="{183AC430-5853-43F7-B9DD-E266C32B5640}" srcId="{93FA1AC5-7E12-4F9D-829D-13C80CF6357E}" destId="{F1E2DAF8-B766-41AB-A318-E0815F367A53}" srcOrd="2" destOrd="0" parTransId="{BD725C62-9FF2-4EA2-AB3E-5C40D7130346}" sibTransId="{8BC96B29-C567-4BBA-8970-90FE7CAD6848}"/>
    <dgm:cxn modelId="{1D2C8937-42A5-41C4-9D2B-063366BEFA1B}" srcId="{999AD14B-511D-444E-9053-5BA85C6F1C4C}" destId="{AE899A52-777F-4F1E-AA13-9F0C19795809}" srcOrd="4" destOrd="0" parTransId="{FC372027-9B3A-4D65-B5A7-125C8AF0A1AF}" sibTransId="{DBC99D0D-92D4-4C3D-AD53-C2D93E0367AD}"/>
    <dgm:cxn modelId="{1A7ED23C-9FDD-4F4A-A2FD-FADC46C19529}" type="presOf" srcId="{4213E79D-12D6-4174-BB96-BE4EB0969117}" destId="{E4ED270E-8099-4E23-9C1C-AEFC211A8CB4}" srcOrd="0" destOrd="2" presId="urn:microsoft.com/office/officeart/2005/8/layout/hProcess4"/>
    <dgm:cxn modelId="{80F6885C-F0E5-4461-8A73-4E8B1E9FA3F9}" srcId="{71993396-948B-420D-B13C-42648FBFB8BA}" destId="{D166F10E-4904-4CC6-B0E6-71A827C728FA}" srcOrd="1" destOrd="0" parTransId="{1269ADDD-E440-4016-8032-A3221AD6BBE1}" sibTransId="{0D8F9C77-C667-4B48-A5D3-4E4966281D81}"/>
    <dgm:cxn modelId="{4D7DB563-8A59-47AA-8E84-36A8942D8897}" srcId="{71993396-948B-420D-B13C-42648FBFB8BA}" destId="{7F271C96-0331-475E-9788-2F9FCBAD811B}" srcOrd="0" destOrd="0" parTransId="{EE5B8D77-DA79-4221-ABC2-297EFF81C050}" sibTransId="{D2C765CF-D14E-4B0C-B024-0FF954AC4838}"/>
    <dgm:cxn modelId="{48A08F45-07EF-42D5-B918-1F4D9627EEDA}" srcId="{AE899A52-777F-4F1E-AA13-9F0C19795809}" destId="{FB1A8C8F-1D5E-4750-91F2-B40455C10BD9}" srcOrd="1" destOrd="0" parTransId="{AE5EB81B-BE95-4033-844F-7B68997CA0EF}" sibTransId="{D485C9F9-4162-4C53-BAA5-1F292DBC6A22}"/>
    <dgm:cxn modelId="{5F33BC47-6F45-4FFD-B0B6-09E0B75E5DC9}" type="presOf" srcId="{4213E79D-12D6-4174-BB96-BE4EB0969117}" destId="{10A9C328-FC1F-4F99-B0AF-CAEE3CDFC3BD}" srcOrd="1" destOrd="2" presId="urn:microsoft.com/office/officeart/2005/8/layout/hProcess4"/>
    <dgm:cxn modelId="{861AF467-D34B-4F00-AE6F-F027F0F1C011}" srcId="{1D10DF0F-05BB-4D82-8461-4DC3634F1A2E}" destId="{F322E39E-C755-4C64-A12F-CFA37C37C079}" srcOrd="1" destOrd="0" parTransId="{7CC5678E-D089-4933-9B43-E801C54D4CD4}" sibTransId="{4BB8A509-8D92-4EED-B43C-D127579DBDE6}"/>
    <dgm:cxn modelId="{30189050-6A13-4643-B24D-7BFCFF5EE3FA}" type="presOf" srcId="{F1E2DAF8-B766-41AB-A318-E0815F367A53}" destId="{F60B1799-299E-4B5C-8279-E5590763C880}" srcOrd="0" destOrd="2" presId="urn:microsoft.com/office/officeart/2005/8/layout/hProcess4"/>
    <dgm:cxn modelId="{3C0D6D73-E47D-4B96-925F-E9B03B7DB2B1}" type="presOf" srcId="{4EB4E838-4AEF-4550-9F4A-6F280EA2A6E3}" destId="{E4ED270E-8099-4E23-9C1C-AEFC211A8CB4}" srcOrd="0" destOrd="0" presId="urn:microsoft.com/office/officeart/2005/8/layout/hProcess4"/>
    <dgm:cxn modelId="{D6CCB773-2992-4888-9EA0-244AE6FF8906}" type="presOf" srcId="{93FA1AC5-7E12-4F9D-829D-13C80CF6357E}" destId="{68F6560A-1415-49D2-AD89-BDD400C6A5BE}" srcOrd="0" destOrd="0" presId="urn:microsoft.com/office/officeart/2005/8/layout/hProcess4"/>
    <dgm:cxn modelId="{D6737956-E16C-4339-93AB-96213B97B060}" type="presOf" srcId="{BE1EA390-0035-4C15-BF9F-68A795787B60}" destId="{F256505B-E7EB-4E47-AABA-209E73C4540D}" srcOrd="0" destOrd="0" presId="urn:microsoft.com/office/officeart/2005/8/layout/hProcess4"/>
    <dgm:cxn modelId="{FCBB057E-60B0-4559-B4A9-EE7542457075}" srcId="{71993396-948B-420D-B13C-42648FBFB8BA}" destId="{69DE8BD5-8FB3-4D91-A8AD-F1657CE31BB2}" srcOrd="2" destOrd="0" parTransId="{BFBD43BF-807D-4A5B-BE8C-90F37F5C5D82}" sibTransId="{B9A73CAE-593F-4A9E-8BBF-B6AEA05B2F4A}"/>
    <dgm:cxn modelId="{13893F7F-1163-4418-9601-3C564998452D}" srcId="{BE1EA390-0035-4C15-BF9F-68A795787B60}" destId="{273983DF-040C-4DAA-83E6-F82908DCE417}" srcOrd="0" destOrd="0" parTransId="{31A9F1A0-F7D8-4533-BEB4-AA9A684AA34D}" sibTransId="{A5EA0F33-D9E2-421F-B855-8BE54355C13C}"/>
    <dgm:cxn modelId="{6F251F80-AE0C-4296-A5DF-55BE982F4A1B}" type="presOf" srcId="{69DE8BD5-8FB3-4D91-A8AD-F1657CE31BB2}" destId="{0C1DBC2E-BD3E-4C52-B5F1-41EB2592C285}" srcOrd="1" destOrd="2" presId="urn:microsoft.com/office/officeart/2005/8/layout/hProcess4"/>
    <dgm:cxn modelId="{10029781-BB6D-4481-AE86-29CEE3A2DD5A}" type="presOf" srcId="{1D10DF0F-05BB-4D82-8461-4DC3634F1A2E}" destId="{893AB7C9-8AE1-421F-B3E9-53AF0F6702E6}" srcOrd="0" destOrd="0" presId="urn:microsoft.com/office/officeart/2005/8/layout/hProcess4"/>
    <dgm:cxn modelId="{08DA7487-38F4-4E52-B198-A777A29805A9}" type="presOf" srcId="{662FCAD8-6A0E-4A35-BBB3-E6A06E82E97C}" destId="{8EEE1A63-BD51-4B82-9BA2-04592ABFA245}" srcOrd="0" destOrd="0" presId="urn:microsoft.com/office/officeart/2005/8/layout/hProcess4"/>
    <dgm:cxn modelId="{E9DE4288-C7A1-4147-974A-8D2986CD3B68}" type="presOf" srcId="{999AD14B-511D-444E-9053-5BA85C6F1C4C}" destId="{0B8FE732-42D6-448C-8C5B-DB5CB843F863}" srcOrd="0" destOrd="0" presId="urn:microsoft.com/office/officeart/2005/8/layout/hProcess4"/>
    <dgm:cxn modelId="{8DB6748A-A028-4C44-BE15-385C1E2ADAC1}" srcId="{BE1EA390-0035-4C15-BF9F-68A795787B60}" destId="{880EF840-C7A8-4F20-A63A-BFB0DD5DAA51}" srcOrd="1" destOrd="0" parTransId="{EB628DA0-141B-4BA8-8750-9C583E5BD1AD}" sibTransId="{3CE507CA-C0D5-431E-923B-8C21A6E4992A}"/>
    <dgm:cxn modelId="{CBF6F890-0FDC-457F-A5F1-68E7F94FF09A}" srcId="{AE899A52-777F-4F1E-AA13-9F0C19795809}" destId="{4213E79D-12D6-4174-BB96-BE4EB0969117}" srcOrd="2" destOrd="0" parTransId="{795BA659-E5D0-4172-BCEE-68D201810AAD}" sibTransId="{C67A7B79-D3A0-4DBC-93F3-AA5BD62206E5}"/>
    <dgm:cxn modelId="{1C468195-7A2F-4AB3-8ECD-E72487658E66}" type="presOf" srcId="{D166F10E-4904-4CC6-B0E6-71A827C728FA}" destId="{8C7F5730-EEF3-4C70-AF29-4E51D55693CF}" srcOrd="0" destOrd="1" presId="urn:microsoft.com/office/officeart/2005/8/layout/hProcess4"/>
    <dgm:cxn modelId="{47E43D9B-B79C-45FF-A5B6-C9C27EBEF745}" type="presOf" srcId="{00288BC7-553A-41E8-9FE7-52210CC688D6}" destId="{F60B1799-299E-4B5C-8279-E5590763C880}" srcOrd="0" destOrd="1" presId="urn:microsoft.com/office/officeart/2005/8/layout/hProcess4"/>
    <dgm:cxn modelId="{84D5169C-D0B5-4C73-B1A7-BE162D933A3E}" srcId="{999AD14B-511D-444E-9053-5BA85C6F1C4C}" destId="{93FA1AC5-7E12-4F9D-829D-13C80CF6357E}" srcOrd="0" destOrd="0" parTransId="{1124CE89-D370-4D61-9109-CB95ED6A7209}" sibTransId="{4149C171-F1CB-48E5-9B8E-8BA819DF18EE}"/>
    <dgm:cxn modelId="{219DC29F-1B1E-4E74-B139-095D23FF7600}" type="presOf" srcId="{A919DADD-3C5A-40E8-846D-AEC1EBF370D0}" destId="{F60B1799-299E-4B5C-8279-E5590763C880}" srcOrd="0" destOrd="0" presId="urn:microsoft.com/office/officeart/2005/8/layout/hProcess4"/>
    <dgm:cxn modelId="{CD605BA1-1F46-4E8C-91A5-DF16768187AC}" type="presOf" srcId="{9BEB6E87-004B-4EE4-963D-1FA923D3A3E1}" destId="{8CC3919D-356F-4D91-B5BE-4E89B7AC1F26}" srcOrd="1" destOrd="0" presId="urn:microsoft.com/office/officeart/2005/8/layout/hProcess4"/>
    <dgm:cxn modelId="{77B994AB-9463-487C-98DF-DC712840412A}" type="presOf" srcId="{F322E39E-C755-4C64-A12F-CFA37C37C079}" destId="{8CC3919D-356F-4D91-B5BE-4E89B7AC1F26}" srcOrd="1" destOrd="1" presId="urn:microsoft.com/office/officeart/2005/8/layout/hProcess4"/>
    <dgm:cxn modelId="{826F0BAD-9564-41DC-A8C3-A06F70ADC263}" type="presOf" srcId="{5EFFF752-ED45-4AA7-8245-E39EFF1251B6}" destId="{0F6482AF-2D6B-4CA1-AF2F-9366298D615A}" srcOrd="0" destOrd="0" presId="urn:microsoft.com/office/officeart/2005/8/layout/hProcess4"/>
    <dgm:cxn modelId="{CBD4AAAF-DB12-48AF-8BCB-61D5A674E628}" type="presOf" srcId="{4149C171-F1CB-48E5-9B8E-8BA819DF18EE}" destId="{ABA1A299-B715-44A3-A3FB-B79A2A073A27}" srcOrd="0" destOrd="0" presId="urn:microsoft.com/office/officeart/2005/8/layout/hProcess4"/>
    <dgm:cxn modelId="{5260CDB0-FCFA-460C-8741-C51CBF531131}" srcId="{93FA1AC5-7E12-4F9D-829D-13C80CF6357E}" destId="{00288BC7-553A-41E8-9FE7-52210CC688D6}" srcOrd="1" destOrd="0" parTransId="{A20B9443-E0E2-4CD3-BDB7-C04668964D22}" sibTransId="{1077F496-C8BD-4FDF-A85A-9202B0A27622}"/>
    <dgm:cxn modelId="{E32A2CB1-B365-44F8-BA38-DF942A34F36D}" srcId="{AE899A52-777F-4F1E-AA13-9F0C19795809}" destId="{4EB4E838-4AEF-4550-9F4A-6F280EA2A6E3}" srcOrd="0" destOrd="0" parTransId="{A9734AB2-9A65-410B-9990-AC4BC3F8A84E}" sibTransId="{9A933494-1601-421C-9975-12941E153F9B}"/>
    <dgm:cxn modelId="{F82E77B8-F897-46C5-B485-FC68B23652D7}" type="presOf" srcId="{D166F10E-4904-4CC6-B0E6-71A827C728FA}" destId="{0C1DBC2E-BD3E-4C52-B5F1-41EB2592C285}" srcOrd="1" destOrd="1" presId="urn:microsoft.com/office/officeart/2005/8/layout/hProcess4"/>
    <dgm:cxn modelId="{44DDA7BE-CE57-4A7F-A0E1-F554E72F599B}" type="presOf" srcId="{69DE8BD5-8FB3-4D91-A8AD-F1657CE31BB2}" destId="{8C7F5730-EEF3-4C70-AF29-4E51D55693CF}" srcOrd="0" destOrd="2" presId="urn:microsoft.com/office/officeart/2005/8/layout/hProcess4"/>
    <dgm:cxn modelId="{DDE62CC0-DF34-4AD4-937F-C93E1A82C89C}" type="presOf" srcId="{FB1A8C8F-1D5E-4750-91F2-B40455C10BD9}" destId="{10A9C328-FC1F-4F99-B0AF-CAEE3CDFC3BD}" srcOrd="1" destOrd="1" presId="urn:microsoft.com/office/officeart/2005/8/layout/hProcess4"/>
    <dgm:cxn modelId="{027B51C1-FCAA-4096-A86A-3EEE11D7B1C7}" type="presOf" srcId="{7F271C96-0331-475E-9788-2F9FCBAD811B}" destId="{0C1DBC2E-BD3E-4C52-B5F1-41EB2592C285}" srcOrd="1" destOrd="0" presId="urn:microsoft.com/office/officeart/2005/8/layout/hProcess4"/>
    <dgm:cxn modelId="{D4F70BC6-93E0-462F-9B76-B0FF42B53FC6}" srcId="{1D10DF0F-05BB-4D82-8461-4DC3634F1A2E}" destId="{9BEB6E87-004B-4EE4-963D-1FA923D3A3E1}" srcOrd="0" destOrd="0" parTransId="{A176A3C7-EFC6-4793-A1E6-C549E9C67977}" sibTransId="{99CEE63A-BDD4-43CC-ADA9-4FB91E3AFDCC}"/>
    <dgm:cxn modelId="{45B92AD5-55E5-4924-8C0A-478FAAACB444}" type="presOf" srcId="{273983DF-040C-4DAA-83E6-F82908DCE417}" destId="{B1AACED9-36E5-48B4-864D-676DB8D96A5C}" srcOrd="1" destOrd="0" presId="urn:microsoft.com/office/officeart/2005/8/layout/hProcess4"/>
    <dgm:cxn modelId="{BE9169D7-AC65-4AE0-A37D-EA2F40D04A9D}" type="presOf" srcId="{F322E39E-C755-4C64-A12F-CFA37C37C079}" destId="{40F19B70-B73F-42BB-8F22-E913B0F15294}" srcOrd="0" destOrd="1" presId="urn:microsoft.com/office/officeart/2005/8/layout/hProcess4"/>
    <dgm:cxn modelId="{68C72CE3-71F7-4FC7-AD13-301914876E65}" type="presOf" srcId="{880EF840-C7A8-4F20-A63A-BFB0DD5DAA51}" destId="{B1AACED9-36E5-48B4-864D-676DB8D96A5C}" srcOrd="1" destOrd="1" presId="urn:microsoft.com/office/officeart/2005/8/layout/hProcess4"/>
    <dgm:cxn modelId="{7E3B46E7-D7C5-40D8-8229-EA9B495A947F}" type="presOf" srcId="{FB1A8C8F-1D5E-4750-91F2-B40455C10BD9}" destId="{E4ED270E-8099-4E23-9C1C-AEFC211A8CB4}" srcOrd="0" destOrd="1" presId="urn:microsoft.com/office/officeart/2005/8/layout/hProcess4"/>
    <dgm:cxn modelId="{64C903ED-6A1E-4C52-AF15-50919B9882C2}" type="presOf" srcId="{9BEB6E87-004B-4EE4-963D-1FA923D3A3E1}" destId="{40F19B70-B73F-42BB-8F22-E913B0F15294}" srcOrd="0" destOrd="0" presId="urn:microsoft.com/office/officeart/2005/8/layout/hProcess4"/>
    <dgm:cxn modelId="{BA461CF6-6511-4173-933F-B2B93BA623D3}" srcId="{93FA1AC5-7E12-4F9D-829D-13C80CF6357E}" destId="{A919DADD-3C5A-40E8-846D-AEC1EBF370D0}" srcOrd="0" destOrd="0" parTransId="{1C45BD97-9211-42BC-8B2F-69F6F7AD9064}" sibTransId="{D9D716DC-E9BC-4563-B2A8-A7CEEBEEFF01}"/>
    <dgm:cxn modelId="{5B1753FC-3CCD-43DB-A06C-E23CD1E21A06}" type="presOf" srcId="{7F271C96-0331-475E-9788-2F9FCBAD811B}" destId="{8C7F5730-EEF3-4C70-AF29-4E51D55693CF}" srcOrd="0" destOrd="0" presId="urn:microsoft.com/office/officeart/2005/8/layout/hProcess4"/>
    <dgm:cxn modelId="{7E96E0FD-A37B-486D-8B40-551429333E3A}" type="presOf" srcId="{00288BC7-553A-41E8-9FE7-52210CC688D6}" destId="{7B9E37C4-C09D-415B-A32F-6593D14721A5}" srcOrd="1" destOrd="1" presId="urn:microsoft.com/office/officeart/2005/8/layout/hProcess4"/>
    <dgm:cxn modelId="{F877361B-4951-4162-BF0D-0A01F4FFCD17}" type="presParOf" srcId="{0B8FE732-42D6-448C-8C5B-DB5CB843F863}" destId="{B11624D7-2F86-4B79-A031-91E90A0F69AE}" srcOrd="0" destOrd="0" presId="urn:microsoft.com/office/officeart/2005/8/layout/hProcess4"/>
    <dgm:cxn modelId="{A9D4676B-9400-418E-9346-3961BBE6A081}" type="presParOf" srcId="{0B8FE732-42D6-448C-8C5B-DB5CB843F863}" destId="{214E7E04-3F46-49F2-89BC-4D500C9FC126}" srcOrd="1" destOrd="0" presId="urn:microsoft.com/office/officeart/2005/8/layout/hProcess4"/>
    <dgm:cxn modelId="{AA49CBAD-4BB8-4AD9-AD19-6A18EAB4B10D}" type="presParOf" srcId="{0B8FE732-42D6-448C-8C5B-DB5CB843F863}" destId="{29F9300D-235D-4F5C-8CEE-F657782687E2}" srcOrd="2" destOrd="0" presId="urn:microsoft.com/office/officeart/2005/8/layout/hProcess4"/>
    <dgm:cxn modelId="{71875B9C-7C81-4C0D-91E5-1CBB2D505397}" type="presParOf" srcId="{29F9300D-235D-4F5C-8CEE-F657782687E2}" destId="{F94C7ED6-29B2-49FE-B690-9AD7A6D07D43}" srcOrd="0" destOrd="0" presId="urn:microsoft.com/office/officeart/2005/8/layout/hProcess4"/>
    <dgm:cxn modelId="{4CE4F84D-D83A-44B0-B2CD-B77E76CB2C6E}" type="presParOf" srcId="{F94C7ED6-29B2-49FE-B690-9AD7A6D07D43}" destId="{EB200FF9-C578-4B8B-A41A-F50D18DD90EB}" srcOrd="0" destOrd="0" presId="urn:microsoft.com/office/officeart/2005/8/layout/hProcess4"/>
    <dgm:cxn modelId="{500F807A-52AC-4F89-9858-69B90A247FAD}" type="presParOf" srcId="{F94C7ED6-29B2-49FE-B690-9AD7A6D07D43}" destId="{F60B1799-299E-4B5C-8279-E5590763C880}" srcOrd="1" destOrd="0" presId="urn:microsoft.com/office/officeart/2005/8/layout/hProcess4"/>
    <dgm:cxn modelId="{4DD13496-712F-4A31-8599-3A765B4F70A9}" type="presParOf" srcId="{F94C7ED6-29B2-49FE-B690-9AD7A6D07D43}" destId="{7B9E37C4-C09D-415B-A32F-6593D14721A5}" srcOrd="2" destOrd="0" presId="urn:microsoft.com/office/officeart/2005/8/layout/hProcess4"/>
    <dgm:cxn modelId="{58F324F1-E730-439E-BD29-29D697D57739}" type="presParOf" srcId="{F94C7ED6-29B2-49FE-B690-9AD7A6D07D43}" destId="{68F6560A-1415-49D2-AD89-BDD400C6A5BE}" srcOrd="3" destOrd="0" presId="urn:microsoft.com/office/officeart/2005/8/layout/hProcess4"/>
    <dgm:cxn modelId="{7C65F404-53CF-4258-8940-28F3C7D64471}" type="presParOf" srcId="{F94C7ED6-29B2-49FE-B690-9AD7A6D07D43}" destId="{D88E3F15-9C97-4343-840F-ADBC64E1A87C}" srcOrd="4" destOrd="0" presId="urn:microsoft.com/office/officeart/2005/8/layout/hProcess4"/>
    <dgm:cxn modelId="{DF6E76F5-2B28-46B4-9B82-FAFEB00AB0C3}" type="presParOf" srcId="{29F9300D-235D-4F5C-8CEE-F657782687E2}" destId="{ABA1A299-B715-44A3-A3FB-B79A2A073A27}" srcOrd="1" destOrd="0" presId="urn:microsoft.com/office/officeart/2005/8/layout/hProcess4"/>
    <dgm:cxn modelId="{25A31159-B761-49B3-B22A-A05D22E230F8}" type="presParOf" srcId="{29F9300D-235D-4F5C-8CEE-F657782687E2}" destId="{DE53B2BE-C180-40DE-A57B-A131AC1FF889}" srcOrd="2" destOrd="0" presId="urn:microsoft.com/office/officeart/2005/8/layout/hProcess4"/>
    <dgm:cxn modelId="{582E78FC-7858-4D06-AF81-94956683FF66}" type="presParOf" srcId="{DE53B2BE-C180-40DE-A57B-A131AC1FF889}" destId="{0C8C4821-12FE-498B-851C-5C237167FBAD}" srcOrd="0" destOrd="0" presId="urn:microsoft.com/office/officeart/2005/8/layout/hProcess4"/>
    <dgm:cxn modelId="{3E8AC6A8-4152-4B9E-B69E-AB14D24B743D}" type="presParOf" srcId="{DE53B2BE-C180-40DE-A57B-A131AC1FF889}" destId="{40F19B70-B73F-42BB-8F22-E913B0F15294}" srcOrd="1" destOrd="0" presId="urn:microsoft.com/office/officeart/2005/8/layout/hProcess4"/>
    <dgm:cxn modelId="{4CC8002F-4D9E-4647-ADA3-44C405763AFB}" type="presParOf" srcId="{DE53B2BE-C180-40DE-A57B-A131AC1FF889}" destId="{8CC3919D-356F-4D91-B5BE-4E89B7AC1F26}" srcOrd="2" destOrd="0" presId="urn:microsoft.com/office/officeart/2005/8/layout/hProcess4"/>
    <dgm:cxn modelId="{F356A817-5DB1-46F5-B593-07F04025AF27}" type="presParOf" srcId="{DE53B2BE-C180-40DE-A57B-A131AC1FF889}" destId="{893AB7C9-8AE1-421F-B3E9-53AF0F6702E6}" srcOrd="3" destOrd="0" presId="urn:microsoft.com/office/officeart/2005/8/layout/hProcess4"/>
    <dgm:cxn modelId="{D0E5F040-FD8F-47AC-AFF5-234BF6D0262C}" type="presParOf" srcId="{DE53B2BE-C180-40DE-A57B-A131AC1FF889}" destId="{EA5DE01B-CECB-4E73-90C2-A5626B14BBA0}" srcOrd="4" destOrd="0" presId="urn:microsoft.com/office/officeart/2005/8/layout/hProcess4"/>
    <dgm:cxn modelId="{E3D7900D-CD2F-4A8D-889C-1897CD7A3B84}" type="presParOf" srcId="{29F9300D-235D-4F5C-8CEE-F657782687E2}" destId="{0F6482AF-2D6B-4CA1-AF2F-9366298D615A}" srcOrd="3" destOrd="0" presId="urn:microsoft.com/office/officeart/2005/8/layout/hProcess4"/>
    <dgm:cxn modelId="{A1AC1E3E-3CF5-4A33-A92A-11FBCA76A3C3}" type="presParOf" srcId="{29F9300D-235D-4F5C-8CEE-F657782687E2}" destId="{EF568EC4-7B7C-4C1B-B8A5-4366A6601F02}" srcOrd="4" destOrd="0" presId="urn:microsoft.com/office/officeart/2005/8/layout/hProcess4"/>
    <dgm:cxn modelId="{0EF8ADED-036D-45A0-A39B-4C0F51D073BD}" type="presParOf" srcId="{EF568EC4-7B7C-4C1B-B8A5-4366A6601F02}" destId="{48B78818-61D4-4C2F-8864-5395988E66C5}" srcOrd="0" destOrd="0" presId="urn:microsoft.com/office/officeart/2005/8/layout/hProcess4"/>
    <dgm:cxn modelId="{83622CF1-8EE3-46EF-9121-8800108F543E}" type="presParOf" srcId="{EF568EC4-7B7C-4C1B-B8A5-4366A6601F02}" destId="{8C7F5730-EEF3-4C70-AF29-4E51D55693CF}" srcOrd="1" destOrd="0" presId="urn:microsoft.com/office/officeart/2005/8/layout/hProcess4"/>
    <dgm:cxn modelId="{B9BA8F2A-C0EC-4E8F-B917-678D5E82BCE2}" type="presParOf" srcId="{EF568EC4-7B7C-4C1B-B8A5-4366A6601F02}" destId="{0C1DBC2E-BD3E-4C52-B5F1-41EB2592C285}" srcOrd="2" destOrd="0" presId="urn:microsoft.com/office/officeart/2005/8/layout/hProcess4"/>
    <dgm:cxn modelId="{3C3DE173-ABCA-420E-B028-6E243C912B79}" type="presParOf" srcId="{EF568EC4-7B7C-4C1B-B8A5-4366A6601F02}" destId="{C16C524C-E512-4724-A7B6-D405FD553BDE}" srcOrd="3" destOrd="0" presId="urn:microsoft.com/office/officeart/2005/8/layout/hProcess4"/>
    <dgm:cxn modelId="{BA98C21C-6423-4086-B26C-7210745DE13C}" type="presParOf" srcId="{EF568EC4-7B7C-4C1B-B8A5-4366A6601F02}" destId="{4C9C9FBA-9C48-45E3-BC41-EC98A6311BAF}" srcOrd="4" destOrd="0" presId="urn:microsoft.com/office/officeart/2005/8/layout/hProcess4"/>
    <dgm:cxn modelId="{A7E75CE1-0F3A-4A9E-81D8-83D04E32A87A}" type="presParOf" srcId="{29F9300D-235D-4F5C-8CEE-F657782687E2}" destId="{8EEE1A63-BD51-4B82-9BA2-04592ABFA245}" srcOrd="5" destOrd="0" presId="urn:microsoft.com/office/officeart/2005/8/layout/hProcess4"/>
    <dgm:cxn modelId="{7A1A3BF8-141B-46E6-AED4-EAC2D91F0784}" type="presParOf" srcId="{29F9300D-235D-4F5C-8CEE-F657782687E2}" destId="{4ECF1C24-8D98-4FF8-A1AE-E1E999CCE552}" srcOrd="6" destOrd="0" presId="urn:microsoft.com/office/officeart/2005/8/layout/hProcess4"/>
    <dgm:cxn modelId="{9A23F1B1-14CB-451B-83B4-8DFD023C50C7}" type="presParOf" srcId="{4ECF1C24-8D98-4FF8-A1AE-E1E999CCE552}" destId="{B2087A5F-2045-421D-B93D-75E7B0DD450A}" srcOrd="0" destOrd="0" presId="urn:microsoft.com/office/officeart/2005/8/layout/hProcess4"/>
    <dgm:cxn modelId="{62AC0B96-FCEE-486E-9650-74F4643400E9}" type="presParOf" srcId="{4ECF1C24-8D98-4FF8-A1AE-E1E999CCE552}" destId="{C297A7B2-619B-4FCF-9245-8E1538395377}" srcOrd="1" destOrd="0" presId="urn:microsoft.com/office/officeart/2005/8/layout/hProcess4"/>
    <dgm:cxn modelId="{A483B4C8-B6B2-48D6-ACDF-DD921E0A1E6B}" type="presParOf" srcId="{4ECF1C24-8D98-4FF8-A1AE-E1E999CCE552}" destId="{B1AACED9-36E5-48B4-864D-676DB8D96A5C}" srcOrd="2" destOrd="0" presId="urn:microsoft.com/office/officeart/2005/8/layout/hProcess4"/>
    <dgm:cxn modelId="{D72083F5-7E24-4A4F-B967-687CC7BD99E7}" type="presParOf" srcId="{4ECF1C24-8D98-4FF8-A1AE-E1E999CCE552}" destId="{F256505B-E7EB-4E47-AABA-209E73C4540D}" srcOrd="3" destOrd="0" presId="urn:microsoft.com/office/officeart/2005/8/layout/hProcess4"/>
    <dgm:cxn modelId="{0DFD39C4-86C8-4A36-A8CB-0106945D3AF5}" type="presParOf" srcId="{4ECF1C24-8D98-4FF8-A1AE-E1E999CCE552}" destId="{99EC55CB-2F75-4067-9873-9885554F9B9E}" srcOrd="4" destOrd="0" presId="urn:microsoft.com/office/officeart/2005/8/layout/hProcess4"/>
    <dgm:cxn modelId="{FF06D906-DBD9-453E-B86F-F9892DE73A4C}" type="presParOf" srcId="{29F9300D-235D-4F5C-8CEE-F657782687E2}" destId="{1AE1B6C8-9816-4FFE-BC8E-0D699120A0EE}" srcOrd="7" destOrd="0" presId="urn:microsoft.com/office/officeart/2005/8/layout/hProcess4"/>
    <dgm:cxn modelId="{77ECD4C4-B368-4D20-9E6F-78056E8A8841}" type="presParOf" srcId="{29F9300D-235D-4F5C-8CEE-F657782687E2}" destId="{111CC268-6796-40FB-B44E-15FBA044834A}" srcOrd="8" destOrd="0" presId="urn:microsoft.com/office/officeart/2005/8/layout/hProcess4"/>
    <dgm:cxn modelId="{1F95C238-DB05-4488-A13F-16CCE8D8B493}" type="presParOf" srcId="{111CC268-6796-40FB-B44E-15FBA044834A}" destId="{46B94646-206E-4CC2-9A11-9EC73AA1FE83}" srcOrd="0" destOrd="0" presId="urn:microsoft.com/office/officeart/2005/8/layout/hProcess4"/>
    <dgm:cxn modelId="{D39F851F-C041-4858-93D9-0331C8662747}" type="presParOf" srcId="{111CC268-6796-40FB-B44E-15FBA044834A}" destId="{E4ED270E-8099-4E23-9C1C-AEFC211A8CB4}" srcOrd="1" destOrd="0" presId="urn:microsoft.com/office/officeart/2005/8/layout/hProcess4"/>
    <dgm:cxn modelId="{26BE4C57-0969-437A-A4F3-3A84F6A5D4DF}" type="presParOf" srcId="{111CC268-6796-40FB-B44E-15FBA044834A}" destId="{10A9C328-FC1F-4F99-B0AF-CAEE3CDFC3BD}" srcOrd="2" destOrd="0" presId="urn:microsoft.com/office/officeart/2005/8/layout/hProcess4"/>
    <dgm:cxn modelId="{D469F902-F38A-444C-B78B-F204E8F2C9DC}" type="presParOf" srcId="{111CC268-6796-40FB-B44E-15FBA044834A}" destId="{11CFEAA3-26B4-43BA-B776-E65B27A01D65}" srcOrd="3" destOrd="0" presId="urn:microsoft.com/office/officeart/2005/8/layout/hProcess4"/>
    <dgm:cxn modelId="{767F5A8D-FFDA-4905-BB05-9893B6E235C7}" type="presParOf" srcId="{111CC268-6796-40FB-B44E-15FBA044834A}" destId="{D6F8323D-0581-41EA-8509-89DD0359460D}"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36C55-C50A-47BA-8367-9446273F9D44}">
      <dsp:nvSpPr>
        <dsp:cNvPr id="0" name=""/>
        <dsp:cNvSpPr/>
      </dsp:nvSpPr>
      <dsp:spPr>
        <a:xfrm>
          <a:off x="3226744" y="256532"/>
          <a:ext cx="1948743" cy="1948743"/>
        </a:xfrm>
        <a:prstGeom prst="pieWedge">
          <a:avLst/>
        </a:prstGeom>
        <a:solidFill>
          <a:srgbClr val="9D469A">
            <a:hueOff val="0"/>
            <a:satOff val="0"/>
            <a:lumOff val="0"/>
            <a:alphaOff val="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1500" kern="1200" dirty="0">
              <a:solidFill>
                <a:sysClr val="window" lastClr="FFFFFF"/>
              </a:solidFill>
              <a:latin typeface="+mn-lt"/>
              <a:ea typeface="+mn-ea"/>
              <a:cs typeface="+mn-cs"/>
            </a:rPr>
            <a:t>Private Equity Strategy</a:t>
          </a:r>
        </a:p>
      </dsp:txBody>
      <dsp:txXfrm>
        <a:off x="3797518" y="827306"/>
        <a:ext cx="1377969" cy="1377969"/>
      </dsp:txXfrm>
    </dsp:sp>
    <dsp:sp modelId="{FB7C75BB-3083-4A32-904D-240EF2C3183F}">
      <dsp:nvSpPr>
        <dsp:cNvPr id="0" name=""/>
        <dsp:cNvSpPr/>
      </dsp:nvSpPr>
      <dsp:spPr>
        <a:xfrm rot="5400000">
          <a:off x="5265499" y="256532"/>
          <a:ext cx="1948743" cy="1948743"/>
        </a:xfrm>
        <a:prstGeom prst="pieWedge">
          <a:avLst/>
        </a:prstGeom>
        <a:solidFill>
          <a:srgbClr val="9D469A">
            <a:hueOff val="-2624585"/>
            <a:satOff val="12180"/>
            <a:lumOff val="-3399"/>
            <a:alphaOff val="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1500" kern="1200" dirty="0">
              <a:solidFill>
                <a:sysClr val="window" lastClr="FFFFFF"/>
              </a:solidFill>
              <a:latin typeface="+mn-lt"/>
              <a:ea typeface="+mn-ea"/>
              <a:cs typeface="+mn-cs"/>
            </a:rPr>
            <a:t>Collective Investment Vehicle Strategy</a:t>
          </a:r>
        </a:p>
      </dsp:txBody>
      <dsp:txXfrm rot="-5400000">
        <a:off x="5265499" y="827306"/>
        <a:ext cx="1377969" cy="1377969"/>
      </dsp:txXfrm>
    </dsp:sp>
    <dsp:sp modelId="{60C1C460-43EA-4EAD-8304-67B326491B64}">
      <dsp:nvSpPr>
        <dsp:cNvPr id="0" name=""/>
        <dsp:cNvSpPr/>
      </dsp:nvSpPr>
      <dsp:spPr>
        <a:xfrm rot="10800000">
          <a:off x="5265499" y="2295287"/>
          <a:ext cx="1948743" cy="1948743"/>
        </a:xfrm>
        <a:prstGeom prst="pieWedge">
          <a:avLst/>
        </a:prstGeom>
        <a:solidFill>
          <a:srgbClr val="9D469A">
            <a:hueOff val="-5249170"/>
            <a:satOff val="24359"/>
            <a:lumOff val="-6798"/>
            <a:alphaOff val="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1500" kern="1200" dirty="0">
              <a:solidFill>
                <a:sysClr val="window" lastClr="FFFFFF"/>
              </a:solidFill>
              <a:latin typeface="+mn-lt"/>
              <a:ea typeface="+mn-ea"/>
              <a:cs typeface="+mn-cs"/>
            </a:rPr>
            <a:t>Infrastructure Strategy</a:t>
          </a:r>
        </a:p>
      </dsp:txBody>
      <dsp:txXfrm rot="10800000">
        <a:off x="5265499" y="2295287"/>
        <a:ext cx="1377969" cy="1377969"/>
      </dsp:txXfrm>
    </dsp:sp>
    <dsp:sp modelId="{4164F1B9-2BA2-4009-97A5-C90114A86E9A}">
      <dsp:nvSpPr>
        <dsp:cNvPr id="0" name=""/>
        <dsp:cNvSpPr/>
      </dsp:nvSpPr>
      <dsp:spPr>
        <a:xfrm rot="16200000">
          <a:off x="3226744" y="2295287"/>
          <a:ext cx="1948743" cy="1948743"/>
        </a:xfrm>
        <a:prstGeom prst="pieWedge">
          <a:avLst/>
        </a:prstGeom>
        <a:solidFill>
          <a:srgbClr val="9D469A">
            <a:hueOff val="-7873754"/>
            <a:satOff val="36539"/>
            <a:lumOff val="-10197"/>
            <a:alphaOff val="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1500" kern="1200" dirty="0">
              <a:solidFill>
                <a:sysClr val="window" lastClr="FFFFFF"/>
              </a:solidFill>
              <a:latin typeface="+mn-lt"/>
              <a:ea typeface="+mn-ea"/>
              <a:cs typeface="+mn-cs"/>
            </a:rPr>
            <a:t>Foreign Funds Strategy</a:t>
          </a:r>
        </a:p>
      </dsp:txBody>
      <dsp:txXfrm rot="5400000">
        <a:off x="3797518" y="2295287"/>
        <a:ext cx="1377969" cy="1377969"/>
      </dsp:txXfrm>
    </dsp:sp>
    <dsp:sp modelId="{A5F53F88-7A16-401F-A8FE-7D9CC1BE47F3}">
      <dsp:nvSpPr>
        <dsp:cNvPr id="0" name=""/>
        <dsp:cNvSpPr/>
      </dsp:nvSpPr>
      <dsp:spPr>
        <a:xfrm>
          <a:off x="4884076" y="1845230"/>
          <a:ext cx="672834" cy="585073"/>
        </a:xfrm>
        <a:prstGeom prst="circularArrow">
          <a:avLst/>
        </a:prstGeom>
        <a:solidFill>
          <a:srgbClr val="9D469A">
            <a:tint val="40000"/>
            <a:hueOff val="0"/>
            <a:satOff val="0"/>
            <a:lumOff val="0"/>
            <a:alphaOff val="0"/>
          </a:srgb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1466FCD2-9894-467A-BDDF-FCB7C3720D0B}">
      <dsp:nvSpPr>
        <dsp:cNvPr id="0" name=""/>
        <dsp:cNvSpPr/>
      </dsp:nvSpPr>
      <dsp:spPr>
        <a:xfrm rot="10800000">
          <a:off x="4884076" y="2070258"/>
          <a:ext cx="672834" cy="585073"/>
        </a:xfrm>
        <a:prstGeom prst="circularArrow">
          <a:avLst/>
        </a:prstGeom>
        <a:solidFill>
          <a:srgbClr val="9D469A">
            <a:tint val="40000"/>
            <a:hueOff val="0"/>
            <a:satOff val="0"/>
            <a:lumOff val="0"/>
            <a:alphaOff val="0"/>
          </a:srgb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B1799-299E-4B5C-8279-E5590763C880}">
      <dsp:nvSpPr>
        <dsp:cNvPr id="0" name=""/>
        <dsp:cNvSpPr/>
      </dsp:nvSpPr>
      <dsp:spPr>
        <a:xfrm>
          <a:off x="89947" y="64651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Investment Manager calls cash from Investors and establishes Fund promising </a:t>
          </a:r>
          <a:r>
            <a:rPr lang="en-AU" sz="900" b="1" kern="1200" dirty="0">
              <a:solidFill>
                <a:sysClr val="windowText" lastClr="000000">
                  <a:hueOff val="0"/>
                  <a:satOff val="0"/>
                  <a:lumOff val="0"/>
                  <a:alphaOff val="0"/>
                </a:sysClr>
              </a:solidFill>
              <a:latin typeface="+mn-lt"/>
              <a:ea typeface="+mn-ea"/>
              <a:cs typeface="+mn-cs"/>
            </a:rPr>
            <a:t>rate of return</a:t>
          </a:r>
        </a:p>
        <a:p>
          <a:pPr marL="57150" lvl="1" indent="-57150" algn="l" defTabSz="400050">
            <a:lnSpc>
              <a:spcPct val="90000"/>
            </a:lnSpc>
            <a:spcBef>
              <a:spcPct val="0"/>
            </a:spcBef>
            <a:spcAft>
              <a:spcPct val="15000"/>
            </a:spcAft>
            <a:buChar char="•"/>
          </a:pPr>
          <a:r>
            <a:rPr lang="en-AU" sz="900" b="1" kern="1200" dirty="0">
              <a:solidFill>
                <a:sysClr val="windowText" lastClr="000000">
                  <a:hueOff val="0"/>
                  <a:satOff val="0"/>
                  <a:lumOff val="0"/>
                  <a:alphaOff val="0"/>
                </a:sysClr>
              </a:solidFill>
              <a:latin typeface="+mn-lt"/>
              <a:ea typeface="+mn-ea"/>
              <a:cs typeface="+mn-cs"/>
            </a:rPr>
            <a:t>Investment Manager </a:t>
          </a:r>
          <a:r>
            <a:rPr lang="en-AU" sz="900" b="0" kern="1200" dirty="0">
              <a:solidFill>
                <a:sysClr val="windowText" lastClr="000000">
                  <a:hueOff val="0"/>
                  <a:satOff val="0"/>
                  <a:lumOff val="0"/>
                  <a:alphaOff val="0"/>
                </a:sysClr>
              </a:solidFill>
              <a:latin typeface="+mn-lt"/>
              <a:ea typeface="+mn-ea"/>
              <a:cs typeface="+mn-cs"/>
            </a:rPr>
            <a:t>identifies</a:t>
          </a:r>
          <a:r>
            <a:rPr lang="en-AU" sz="900" b="1" kern="1200" dirty="0">
              <a:solidFill>
                <a:sysClr val="windowText" lastClr="000000">
                  <a:hueOff val="0"/>
                  <a:satOff val="0"/>
                  <a:lumOff val="0"/>
                  <a:alphaOff val="0"/>
                </a:sysClr>
              </a:solidFill>
              <a:latin typeface="+mn-lt"/>
              <a:ea typeface="+mn-ea"/>
              <a:cs typeface="+mn-cs"/>
            </a:rPr>
            <a:t> Target </a:t>
          </a:r>
        </a:p>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Target may restructure</a:t>
          </a:r>
        </a:p>
      </dsp:txBody>
      <dsp:txXfrm>
        <a:off x="119829" y="676395"/>
        <a:ext cx="1514579" cy="960489"/>
      </dsp:txXfrm>
    </dsp:sp>
    <dsp:sp modelId="{ABA1A299-B715-44A3-A3FB-B79A2A073A27}">
      <dsp:nvSpPr>
        <dsp:cNvPr id="0" name=""/>
        <dsp:cNvSpPr/>
      </dsp:nvSpPr>
      <dsp:spPr>
        <a:xfrm>
          <a:off x="923195" y="835846"/>
          <a:ext cx="2035184" cy="2035184"/>
        </a:xfrm>
        <a:prstGeom prst="leftCircularArrow">
          <a:avLst>
            <a:gd name="adj1" fmla="val 5390"/>
            <a:gd name="adj2" fmla="val 700567"/>
            <a:gd name="adj3" fmla="val 2497767"/>
            <a:gd name="adj4" fmla="val 9046178"/>
            <a:gd name="adj5" fmla="val 6289"/>
          </a:avLst>
        </a:prstGeom>
        <a:solidFill>
          <a:srgbClr val="169985"/>
        </a:solidFill>
        <a:ln>
          <a:noFill/>
        </a:ln>
        <a:effectLst/>
      </dsp:spPr>
      <dsp:style>
        <a:lnRef idx="0">
          <a:scrgbClr r="0" g="0" b="0"/>
        </a:lnRef>
        <a:fillRef idx="1">
          <a:scrgbClr r="0" g="0" b="0"/>
        </a:fillRef>
        <a:effectRef idx="0">
          <a:scrgbClr r="0" g="0" b="0"/>
        </a:effectRef>
        <a:fontRef idx="minor">
          <a:schemeClr val="lt1"/>
        </a:fontRef>
      </dsp:style>
    </dsp:sp>
    <dsp:sp modelId="{68F6560A-1415-49D2-AD89-BDD400C6A5BE}">
      <dsp:nvSpPr>
        <dsp:cNvPr id="0" name=""/>
        <dsp:cNvSpPr/>
      </dsp:nvSpPr>
      <dsp:spPr>
        <a:xfrm>
          <a:off x="456774" y="1735815"/>
          <a:ext cx="1399416" cy="556501"/>
        </a:xfrm>
        <a:prstGeom prst="roundRect">
          <a:avLst>
            <a:gd name="adj" fmla="val 10000"/>
          </a:avLst>
        </a:prstGeom>
        <a:solidFill>
          <a:srgbClr val="169985"/>
        </a:solidFill>
        <a:ln w="48000" cap="flat" cmpd="thickThin"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solidFill>
                <a:sysClr val="window" lastClr="FFFFFF"/>
              </a:solidFill>
              <a:latin typeface="+mn-lt"/>
              <a:ea typeface="+mn-ea"/>
              <a:cs typeface="+mn-cs"/>
            </a:rPr>
            <a:t>Pre-acquisition</a:t>
          </a:r>
        </a:p>
      </dsp:txBody>
      <dsp:txXfrm>
        <a:off x="473073" y="1752114"/>
        <a:ext cx="1366818" cy="523903"/>
      </dsp:txXfrm>
    </dsp:sp>
    <dsp:sp modelId="{40F19B70-B73F-42BB-8F22-E913B0F15294}">
      <dsp:nvSpPr>
        <dsp:cNvPr id="0" name=""/>
        <dsp:cNvSpPr/>
      </dsp:nvSpPr>
      <dsp:spPr>
        <a:xfrm>
          <a:off x="2273428"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470012"/>
              <a:satOff val="6284"/>
              <a:lumOff val="269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Investment Manager structures transaction and </a:t>
          </a:r>
          <a:r>
            <a:rPr lang="en-AU" sz="900" b="1" kern="1200" dirty="0">
              <a:solidFill>
                <a:sysClr val="windowText" lastClr="000000">
                  <a:hueOff val="0"/>
                  <a:satOff val="0"/>
                  <a:lumOff val="0"/>
                  <a:alphaOff val="0"/>
                </a:sysClr>
              </a:solidFill>
              <a:latin typeface="+mn-lt"/>
              <a:ea typeface="+mn-ea"/>
              <a:cs typeface="+mn-cs"/>
            </a:rPr>
            <a:t>plans for exit</a:t>
          </a:r>
          <a:r>
            <a:rPr lang="en-AU" sz="900" b="0" kern="1200" dirty="0">
              <a:solidFill>
                <a:sysClr val="windowText" lastClr="000000">
                  <a:hueOff val="0"/>
                  <a:satOff val="0"/>
                  <a:lumOff val="0"/>
                  <a:alphaOff val="0"/>
                </a:sysClr>
              </a:solidFill>
              <a:latin typeface="+mn-lt"/>
              <a:ea typeface="+mn-ea"/>
              <a:cs typeface="+mn-cs"/>
            </a:rPr>
            <a:t>. Aim is to access </a:t>
          </a:r>
          <a:r>
            <a:rPr lang="en-AU" sz="900" b="1" kern="1200" dirty="0">
              <a:solidFill>
                <a:sysClr val="windowText" lastClr="000000">
                  <a:hueOff val="0"/>
                  <a:satOff val="0"/>
                  <a:lumOff val="0"/>
                  <a:alphaOff val="0"/>
                </a:sysClr>
              </a:solidFill>
              <a:latin typeface="+mn-lt"/>
              <a:ea typeface="+mn-ea"/>
              <a:cs typeface="+mn-cs"/>
            </a:rPr>
            <a:t>concessional regimes</a:t>
          </a:r>
        </a:p>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Acquisition of Target by Fund</a:t>
          </a:r>
        </a:p>
      </dsp:txBody>
      <dsp:txXfrm>
        <a:off x="2303310" y="1033556"/>
        <a:ext cx="1514579" cy="960489"/>
      </dsp:txXfrm>
    </dsp:sp>
    <dsp:sp modelId="{0F6482AF-2D6B-4CA1-AF2F-9366298D615A}">
      <dsp:nvSpPr>
        <dsp:cNvPr id="0" name=""/>
        <dsp:cNvSpPr/>
      </dsp:nvSpPr>
      <dsp:spPr>
        <a:xfrm>
          <a:off x="3065916" y="-208110"/>
          <a:ext cx="2357239" cy="2357239"/>
        </a:xfrm>
        <a:prstGeom prst="circularArrow">
          <a:avLst>
            <a:gd name="adj1" fmla="val 4654"/>
            <a:gd name="adj2" fmla="val 593830"/>
            <a:gd name="adj3" fmla="val 19230659"/>
            <a:gd name="adj4" fmla="val 12575511"/>
            <a:gd name="adj5" fmla="val 5429"/>
          </a:avLst>
        </a:prstGeom>
        <a:solidFill>
          <a:srgbClr val="169985">
            <a:hueOff val="626682"/>
            <a:satOff val="8379"/>
            <a:lumOff val="3595"/>
            <a:alphaOff val="0"/>
          </a:srgbClr>
        </a:solidFill>
        <a:ln>
          <a:noFill/>
        </a:ln>
        <a:effectLst/>
      </dsp:spPr>
      <dsp:style>
        <a:lnRef idx="0">
          <a:scrgbClr r="0" g="0" b="0"/>
        </a:lnRef>
        <a:fillRef idx="1">
          <a:scrgbClr r="0" g="0" b="0"/>
        </a:fillRef>
        <a:effectRef idx="0">
          <a:scrgbClr r="0" g="0" b="0"/>
        </a:effectRef>
        <a:fontRef idx="minor">
          <a:schemeClr val="lt1"/>
        </a:fontRef>
      </dsp:style>
    </dsp:sp>
    <dsp:sp modelId="{893AB7C9-8AE1-421F-B3E9-53AF0F6702E6}">
      <dsp:nvSpPr>
        <dsp:cNvPr id="0" name=""/>
        <dsp:cNvSpPr/>
      </dsp:nvSpPr>
      <dsp:spPr>
        <a:xfrm>
          <a:off x="2623283" y="447172"/>
          <a:ext cx="1399416" cy="556501"/>
        </a:xfrm>
        <a:prstGeom prst="roundRect">
          <a:avLst>
            <a:gd name="adj" fmla="val 10000"/>
          </a:avLst>
        </a:prstGeom>
        <a:solidFill>
          <a:srgbClr val="169985">
            <a:hueOff val="470012"/>
            <a:satOff val="6284"/>
            <a:lumOff val="2696"/>
            <a:alphaOff val="0"/>
          </a:srgbClr>
        </a:solidFill>
        <a:ln w="48000" cap="flat" cmpd="thickThin"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solidFill>
                <a:sysClr val="window" lastClr="FFFFFF"/>
              </a:solidFill>
              <a:latin typeface="+mn-lt"/>
              <a:ea typeface="+mn-ea"/>
              <a:cs typeface="+mn-cs"/>
            </a:rPr>
            <a:t>Acquisition</a:t>
          </a:r>
        </a:p>
      </dsp:txBody>
      <dsp:txXfrm>
        <a:off x="2639582" y="463471"/>
        <a:ext cx="1366818" cy="523903"/>
      </dsp:txXfrm>
    </dsp:sp>
    <dsp:sp modelId="{8C7F5730-EEF3-4C70-AF29-4E51D55693CF}">
      <dsp:nvSpPr>
        <dsp:cNvPr id="0" name=""/>
        <dsp:cNvSpPr/>
      </dsp:nvSpPr>
      <dsp:spPr>
        <a:xfrm>
          <a:off x="4545089"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940024"/>
              <a:satOff val="12569"/>
              <a:lumOff val="539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Investment Manager works with management to </a:t>
          </a:r>
          <a:r>
            <a:rPr lang="en-AU" sz="900" b="1" kern="1200" dirty="0">
              <a:solidFill>
                <a:sysClr val="windowText" lastClr="000000">
                  <a:hueOff val="0"/>
                  <a:satOff val="0"/>
                  <a:lumOff val="0"/>
                  <a:alphaOff val="0"/>
                </a:sysClr>
              </a:solidFill>
              <a:latin typeface="+mn-lt"/>
              <a:ea typeface="+mn-ea"/>
              <a:cs typeface="+mn-cs"/>
            </a:rPr>
            <a:t>create value </a:t>
          </a:r>
          <a:r>
            <a:rPr lang="en-AU" sz="900" b="0" kern="1200" dirty="0">
              <a:solidFill>
                <a:sysClr val="windowText" lastClr="000000">
                  <a:hueOff val="0"/>
                  <a:satOff val="0"/>
                  <a:lumOff val="0"/>
                  <a:alphaOff val="0"/>
                </a:sysClr>
              </a:solidFill>
              <a:latin typeface="+mn-lt"/>
              <a:ea typeface="+mn-ea"/>
              <a:cs typeface="+mn-cs"/>
            </a:rPr>
            <a:t>and drive Target business strategy to </a:t>
          </a:r>
          <a:r>
            <a:rPr lang="en-AU" sz="900" b="1" kern="1200" dirty="0">
              <a:solidFill>
                <a:sysClr val="windowText" lastClr="000000">
                  <a:hueOff val="0"/>
                  <a:satOff val="0"/>
                  <a:lumOff val="0"/>
                  <a:alphaOff val="0"/>
                </a:sysClr>
              </a:solidFill>
              <a:latin typeface="+mn-lt"/>
              <a:ea typeface="+mn-ea"/>
              <a:cs typeface="+mn-cs"/>
            </a:rPr>
            <a:t>maximise profit </a:t>
          </a:r>
        </a:p>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Investment Manager receives management fees</a:t>
          </a:r>
        </a:p>
        <a:p>
          <a:pPr marL="57150" lvl="1" indent="-57150" algn="l" defTabSz="333375">
            <a:lnSpc>
              <a:spcPct val="90000"/>
            </a:lnSpc>
            <a:spcBef>
              <a:spcPct val="0"/>
            </a:spcBef>
            <a:spcAft>
              <a:spcPct val="15000"/>
            </a:spcAft>
            <a:buChar char="•"/>
          </a:pPr>
          <a:endParaRPr lang="en-AU" sz="750" b="0" kern="1200" dirty="0">
            <a:solidFill>
              <a:sysClr val="windowText" lastClr="000000">
                <a:hueOff val="0"/>
                <a:satOff val="0"/>
                <a:lumOff val="0"/>
                <a:alphaOff val="0"/>
              </a:sysClr>
            </a:solidFill>
            <a:latin typeface="+mn-lt"/>
            <a:ea typeface="+mn-ea"/>
            <a:cs typeface="+mn-cs"/>
          </a:endParaRPr>
        </a:p>
      </dsp:txBody>
      <dsp:txXfrm>
        <a:off x="4574971" y="755305"/>
        <a:ext cx="1514579" cy="960489"/>
      </dsp:txXfrm>
    </dsp:sp>
    <dsp:sp modelId="{8EEE1A63-BD51-4B82-9BA2-04592ABFA245}">
      <dsp:nvSpPr>
        <dsp:cNvPr id="0" name=""/>
        <dsp:cNvSpPr/>
      </dsp:nvSpPr>
      <dsp:spPr>
        <a:xfrm>
          <a:off x="5350696" y="750474"/>
          <a:ext cx="2156073" cy="2156073"/>
        </a:xfrm>
        <a:prstGeom prst="leftCircularArrow">
          <a:avLst>
            <a:gd name="adj1" fmla="val 5088"/>
            <a:gd name="adj2" fmla="val 656281"/>
            <a:gd name="adj3" fmla="val 2431792"/>
            <a:gd name="adj4" fmla="val 9024489"/>
            <a:gd name="adj5" fmla="val 5936"/>
          </a:avLst>
        </a:prstGeom>
        <a:solidFill>
          <a:srgbClr val="0DABBE"/>
        </a:solidFill>
        <a:ln>
          <a:noFill/>
        </a:ln>
        <a:effectLst/>
      </dsp:spPr>
      <dsp:style>
        <a:lnRef idx="0">
          <a:scrgbClr r="0" g="0" b="0"/>
        </a:lnRef>
        <a:fillRef idx="1">
          <a:scrgbClr r="0" g="0" b="0"/>
        </a:fillRef>
        <a:effectRef idx="0">
          <a:scrgbClr r="0" g="0" b="0"/>
        </a:effectRef>
        <a:fontRef idx="minor">
          <a:schemeClr val="lt1"/>
        </a:fontRef>
      </dsp:style>
    </dsp:sp>
    <dsp:sp modelId="{C16C524C-E512-4724-A7B6-D405FD553BDE}">
      <dsp:nvSpPr>
        <dsp:cNvPr id="0" name=""/>
        <dsp:cNvSpPr/>
      </dsp:nvSpPr>
      <dsp:spPr>
        <a:xfrm>
          <a:off x="4894943" y="1745676"/>
          <a:ext cx="1399416" cy="556501"/>
        </a:xfrm>
        <a:prstGeom prst="roundRect">
          <a:avLst>
            <a:gd name="adj" fmla="val 10000"/>
          </a:avLst>
        </a:prstGeom>
        <a:solidFill>
          <a:srgbClr val="0DABBE"/>
        </a:solidFill>
        <a:ln w="48000" cap="flat" cmpd="thickThin"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solidFill>
                <a:sysClr val="window" lastClr="FFFFFF"/>
              </a:solidFill>
              <a:latin typeface="+mn-lt"/>
              <a:ea typeface="+mn-ea"/>
              <a:cs typeface="+mn-cs"/>
            </a:rPr>
            <a:t>Holding</a:t>
          </a:r>
        </a:p>
      </dsp:txBody>
      <dsp:txXfrm>
        <a:off x="4911242" y="1761975"/>
        <a:ext cx="1366818" cy="523903"/>
      </dsp:txXfrm>
    </dsp:sp>
    <dsp:sp modelId="{C297A7B2-619B-4FCF-9245-8E1538395377}">
      <dsp:nvSpPr>
        <dsp:cNvPr id="0" name=""/>
        <dsp:cNvSpPr/>
      </dsp:nvSpPr>
      <dsp:spPr>
        <a:xfrm>
          <a:off x="681675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410035"/>
              <a:satOff val="18853"/>
              <a:lumOff val="8089"/>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377825">
            <a:lnSpc>
              <a:spcPct val="90000"/>
            </a:lnSpc>
            <a:spcBef>
              <a:spcPct val="0"/>
            </a:spcBef>
            <a:spcAft>
              <a:spcPct val="15000"/>
            </a:spcAft>
            <a:buChar char="•"/>
          </a:pPr>
          <a:r>
            <a:rPr lang="en-AU" sz="850" b="0" kern="1200" dirty="0">
              <a:solidFill>
                <a:sysClr val="windowText" lastClr="000000">
                  <a:hueOff val="0"/>
                  <a:satOff val="0"/>
                  <a:lumOff val="0"/>
                  <a:alphaOff val="0"/>
                </a:sysClr>
              </a:solidFill>
              <a:latin typeface="+mn-lt"/>
              <a:ea typeface="+mn-ea"/>
              <a:cs typeface="+mn-cs"/>
            </a:rPr>
            <a:t>Investment Manager determines timing and structure of exit to </a:t>
          </a:r>
          <a:r>
            <a:rPr lang="en-AU" sz="850" b="1" kern="1200" dirty="0">
              <a:solidFill>
                <a:sysClr val="windowText" lastClr="000000">
                  <a:hueOff val="0"/>
                  <a:satOff val="0"/>
                  <a:lumOff val="0"/>
                  <a:alphaOff val="0"/>
                </a:sysClr>
              </a:solidFill>
              <a:latin typeface="+mn-lt"/>
              <a:ea typeface="+mn-ea"/>
              <a:cs typeface="+mn-cs"/>
            </a:rPr>
            <a:t>maximise return to Investors</a:t>
          </a:r>
        </a:p>
        <a:p>
          <a:pPr marL="57150" lvl="1" indent="-57150" algn="l" defTabSz="377825">
            <a:lnSpc>
              <a:spcPct val="90000"/>
            </a:lnSpc>
            <a:spcBef>
              <a:spcPct val="0"/>
            </a:spcBef>
            <a:spcAft>
              <a:spcPct val="15000"/>
            </a:spcAft>
            <a:buChar char="•"/>
          </a:pPr>
          <a:r>
            <a:rPr lang="en-AU" sz="850" b="0" kern="1200" dirty="0">
              <a:solidFill>
                <a:sysClr val="windowText" lastClr="000000">
                  <a:hueOff val="0"/>
                  <a:satOff val="0"/>
                  <a:lumOff val="0"/>
                  <a:alphaOff val="0"/>
                </a:sysClr>
              </a:solidFill>
              <a:latin typeface="+mn-lt"/>
              <a:ea typeface="+mn-ea"/>
              <a:cs typeface="+mn-cs"/>
            </a:rPr>
            <a:t>Investment Manager takes steps to </a:t>
          </a:r>
          <a:r>
            <a:rPr lang="en-AU" sz="850" b="1" kern="1200" dirty="0">
              <a:solidFill>
                <a:sysClr val="windowText" lastClr="000000">
                  <a:hueOff val="0"/>
                  <a:satOff val="0"/>
                  <a:lumOff val="0"/>
                  <a:alphaOff val="0"/>
                </a:sysClr>
              </a:solidFill>
              <a:latin typeface="+mn-lt"/>
              <a:ea typeface="+mn-ea"/>
              <a:cs typeface="+mn-cs"/>
            </a:rPr>
            <a:t>maximise cash extraction </a:t>
          </a:r>
        </a:p>
      </dsp:txBody>
      <dsp:txXfrm>
        <a:off x="6846632" y="1033556"/>
        <a:ext cx="1514579" cy="960489"/>
      </dsp:txXfrm>
    </dsp:sp>
    <dsp:sp modelId="{1AE1B6C8-9816-4FFE-BC8E-0D699120A0EE}">
      <dsp:nvSpPr>
        <dsp:cNvPr id="0" name=""/>
        <dsp:cNvSpPr/>
      </dsp:nvSpPr>
      <dsp:spPr>
        <a:xfrm>
          <a:off x="7609237" y="-208110"/>
          <a:ext cx="2357239" cy="2357239"/>
        </a:xfrm>
        <a:prstGeom prst="circularArrow">
          <a:avLst>
            <a:gd name="adj1" fmla="val 4654"/>
            <a:gd name="adj2" fmla="val 593830"/>
            <a:gd name="adj3" fmla="val 19230659"/>
            <a:gd name="adj4" fmla="val 12575511"/>
            <a:gd name="adj5" fmla="val 5429"/>
          </a:avLst>
        </a:prstGeom>
        <a:solidFill>
          <a:srgbClr val="169985">
            <a:hueOff val="1880047"/>
            <a:satOff val="25137"/>
            <a:lumOff val="10785"/>
            <a:alphaOff val="0"/>
          </a:srgbClr>
        </a:solidFill>
        <a:ln>
          <a:noFill/>
        </a:ln>
        <a:effectLst/>
      </dsp:spPr>
      <dsp:style>
        <a:lnRef idx="0">
          <a:scrgbClr r="0" g="0" b="0"/>
        </a:lnRef>
        <a:fillRef idx="1">
          <a:scrgbClr r="0" g="0" b="0"/>
        </a:fillRef>
        <a:effectRef idx="0">
          <a:scrgbClr r="0" g="0" b="0"/>
        </a:effectRef>
        <a:fontRef idx="minor">
          <a:schemeClr val="lt1"/>
        </a:fontRef>
      </dsp:style>
    </dsp:sp>
    <dsp:sp modelId="{F256505B-E7EB-4E47-AABA-209E73C4540D}">
      <dsp:nvSpPr>
        <dsp:cNvPr id="0" name=""/>
        <dsp:cNvSpPr/>
      </dsp:nvSpPr>
      <dsp:spPr>
        <a:xfrm>
          <a:off x="7166604" y="447172"/>
          <a:ext cx="1399416" cy="556501"/>
        </a:xfrm>
        <a:prstGeom prst="roundRect">
          <a:avLst>
            <a:gd name="adj" fmla="val 10000"/>
          </a:avLst>
        </a:prstGeom>
        <a:solidFill>
          <a:srgbClr val="169985">
            <a:hueOff val="1410035"/>
            <a:satOff val="18853"/>
            <a:lumOff val="8089"/>
            <a:alphaOff val="0"/>
          </a:srgbClr>
        </a:solidFill>
        <a:ln w="48000" cap="flat" cmpd="thickThin"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solidFill>
                <a:sysClr val="window" lastClr="FFFFFF"/>
              </a:solidFill>
              <a:latin typeface="+mn-lt"/>
              <a:ea typeface="+mn-ea"/>
              <a:cs typeface="+mn-cs"/>
            </a:rPr>
            <a:t>Pre-exit</a:t>
          </a:r>
        </a:p>
      </dsp:txBody>
      <dsp:txXfrm>
        <a:off x="7182903" y="463471"/>
        <a:ext cx="1366818" cy="523903"/>
      </dsp:txXfrm>
    </dsp:sp>
    <dsp:sp modelId="{E4ED270E-8099-4E23-9C1C-AEFC211A8CB4}">
      <dsp:nvSpPr>
        <dsp:cNvPr id="0" name=""/>
        <dsp:cNvSpPr/>
      </dsp:nvSpPr>
      <dsp:spPr>
        <a:xfrm>
          <a:off x="9088410" y="725423"/>
          <a:ext cx="1574343" cy="1298504"/>
        </a:xfrm>
        <a:prstGeom prst="roundRect">
          <a:avLst>
            <a:gd name="adj" fmla="val 10000"/>
          </a:avLst>
        </a:prstGeom>
        <a:solidFill>
          <a:sysClr val="window" lastClr="FFFFFF">
            <a:alpha val="90000"/>
            <a:hueOff val="0"/>
            <a:satOff val="0"/>
            <a:lumOff val="0"/>
            <a:alphaOff val="0"/>
          </a:sysClr>
        </a:solidFill>
        <a:ln w="48000" cap="flat" cmpd="thickThin" algn="ctr">
          <a:solidFill>
            <a:srgbClr val="169985">
              <a:hueOff val="1880047"/>
              <a:satOff val="25137"/>
              <a:lumOff val="10785"/>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Investment Manager implements pre-acquisition plan</a:t>
          </a:r>
        </a:p>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Investment Manager receives </a:t>
          </a:r>
          <a:r>
            <a:rPr lang="en-AU" sz="900" b="1" kern="1200" dirty="0">
              <a:solidFill>
                <a:sysClr val="windowText" lastClr="000000">
                  <a:hueOff val="0"/>
                  <a:satOff val="0"/>
                  <a:lumOff val="0"/>
                  <a:alphaOff val="0"/>
                </a:sysClr>
              </a:solidFill>
              <a:latin typeface="+mn-lt"/>
              <a:ea typeface="+mn-ea"/>
              <a:cs typeface="+mn-cs"/>
            </a:rPr>
            <a:t>fees based on % ROI </a:t>
          </a:r>
          <a:r>
            <a:rPr lang="en-AU" sz="900" b="0" kern="1200" dirty="0">
              <a:solidFill>
                <a:sysClr val="windowText" lastClr="000000">
                  <a:hueOff val="0"/>
                  <a:satOff val="0"/>
                  <a:lumOff val="0"/>
                  <a:alphaOff val="0"/>
                </a:sysClr>
              </a:solidFill>
              <a:latin typeface="+mn-lt"/>
              <a:ea typeface="+mn-ea"/>
              <a:cs typeface="+mn-cs"/>
            </a:rPr>
            <a:t>to Investors </a:t>
          </a:r>
        </a:p>
        <a:p>
          <a:pPr marL="57150" lvl="1" indent="-57150" algn="l" defTabSz="400050">
            <a:lnSpc>
              <a:spcPct val="90000"/>
            </a:lnSpc>
            <a:spcBef>
              <a:spcPct val="0"/>
            </a:spcBef>
            <a:spcAft>
              <a:spcPct val="15000"/>
            </a:spcAft>
            <a:buChar char="•"/>
          </a:pPr>
          <a:r>
            <a:rPr lang="en-AU" sz="900" b="0" kern="1200" dirty="0">
              <a:solidFill>
                <a:sysClr val="windowText" lastClr="000000">
                  <a:hueOff val="0"/>
                  <a:satOff val="0"/>
                  <a:lumOff val="0"/>
                  <a:alphaOff val="0"/>
                </a:sysClr>
              </a:solidFill>
              <a:latin typeface="+mn-lt"/>
              <a:ea typeface="+mn-ea"/>
              <a:cs typeface="+mn-cs"/>
            </a:rPr>
            <a:t>Fund exits Target</a:t>
          </a:r>
        </a:p>
      </dsp:txBody>
      <dsp:txXfrm>
        <a:off x="9118292" y="755305"/>
        <a:ext cx="1514579" cy="960489"/>
      </dsp:txXfrm>
    </dsp:sp>
    <dsp:sp modelId="{11CFEAA3-26B4-43BA-B776-E65B27A01D65}">
      <dsp:nvSpPr>
        <dsp:cNvPr id="0" name=""/>
        <dsp:cNvSpPr/>
      </dsp:nvSpPr>
      <dsp:spPr>
        <a:xfrm>
          <a:off x="9438264" y="1745676"/>
          <a:ext cx="1399416" cy="556501"/>
        </a:xfrm>
        <a:prstGeom prst="roundRect">
          <a:avLst>
            <a:gd name="adj" fmla="val 10000"/>
          </a:avLst>
        </a:prstGeom>
        <a:solidFill>
          <a:srgbClr val="169985">
            <a:hueOff val="1880047"/>
            <a:satOff val="25137"/>
            <a:lumOff val="10785"/>
            <a:alphaOff val="0"/>
          </a:srgbClr>
        </a:solidFill>
        <a:ln w="48000" cap="flat" cmpd="thickThin"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solidFill>
                <a:sysClr val="window" lastClr="FFFFFF"/>
              </a:solidFill>
              <a:latin typeface="+mn-lt"/>
              <a:ea typeface="+mn-ea"/>
              <a:cs typeface="+mn-cs"/>
            </a:rPr>
            <a:t>Exit </a:t>
          </a:r>
        </a:p>
      </dsp:txBody>
      <dsp:txXfrm>
        <a:off x="9454563" y="1761975"/>
        <a:ext cx="1366818" cy="523903"/>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0BE5A9ED-2AF0-C543-A064-414FE498FD84}" type="datetimeFigureOut">
              <a:rPr lang="en-US" smtClean="0"/>
              <a:t>6/17/2026</a:t>
            </a:fld>
            <a:endParaRPr lang="en-US" dirty="0"/>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3EB4820-7241-9C41-8350-C5F325CD86D3}" type="slidenum">
              <a:rPr lang="en-US" smtClean="0"/>
              <a:t>‹#›</a:t>
            </a:fld>
            <a:endParaRPr lang="en-US" dirty="0"/>
          </a:p>
        </p:txBody>
      </p:sp>
    </p:spTree>
    <p:extLst>
      <p:ext uri="{BB962C8B-B14F-4D97-AF65-F5344CB8AC3E}">
        <p14:creationId xmlns:p14="http://schemas.microsoft.com/office/powerpoint/2010/main" val="26234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10" name="Picture 9" descr="A black and white sign with white text&#10;&#10;AI-generated content may be incorrect.">
            <a:extLst>
              <a:ext uri="{FF2B5EF4-FFF2-40B4-BE49-F238E27FC236}">
                <a16:creationId xmlns:a16="http://schemas.microsoft.com/office/drawing/2014/main" id="{3F26C482-DC32-06AF-B754-55BB115B2E0A}"/>
              </a:ext>
            </a:extLst>
          </p:cNvPr>
          <p:cNvPicPr>
            <a:picLocks noChangeAspect="1"/>
          </p:cNvPicPr>
          <p:nvPr userDrawn="1"/>
        </p:nvPicPr>
        <p:blipFill>
          <a:blip r:embed="rId2"/>
          <a:stretch>
            <a:fillRect/>
          </a:stretch>
        </p:blipFill>
        <p:spPr>
          <a:xfrm>
            <a:off x="9931000" y="541567"/>
            <a:ext cx="1684057" cy="454695"/>
          </a:xfrm>
          <a:prstGeom prst="rect">
            <a:avLst/>
          </a:prstGeom>
        </p:spPr>
      </p:pic>
    </p:spTree>
    <p:extLst>
      <p:ext uri="{BB962C8B-B14F-4D97-AF65-F5344CB8AC3E}">
        <p14:creationId xmlns:p14="http://schemas.microsoft.com/office/powerpoint/2010/main" val="3968922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56834F93-707D-8C42-922A-B733AF7FDF53}"/>
              </a:ext>
            </a:extLst>
          </p:cNvPr>
          <p:cNvSpPr>
            <a:spLocks noGrp="1"/>
          </p:cNvSpPr>
          <p:nvPr>
            <p:ph type="ftr" sz="quarter" idx="11"/>
          </p:nvPr>
        </p:nvSpPr>
        <p:spPr/>
        <p:txBody>
          <a:bodyPr/>
          <a:lstStyle>
            <a:lvl1pPr algn="r">
              <a:defRPr/>
            </a:lvl1pPr>
          </a:lstStyle>
          <a:p>
            <a:r>
              <a:rPr lang="en-US" dirty="0"/>
              <a:t>Infrastructure &amp; Investments Tax Conference</a:t>
            </a:r>
          </a:p>
        </p:txBody>
      </p:sp>
      <p:sp>
        <p:nvSpPr>
          <p:cNvPr id="3" name="Title 2">
            <a:extLst>
              <a:ext uri="{FF2B5EF4-FFF2-40B4-BE49-F238E27FC236}">
                <a16:creationId xmlns:a16="http://schemas.microsoft.com/office/drawing/2014/main" id="{2AE58D01-D349-BB89-B634-88EBEED02DA4}"/>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25607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rple Voice bar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6E886F-A569-9E41-511B-BD063DEF5F66}"/>
              </a:ext>
            </a:extLst>
          </p:cNvPr>
          <p:cNvSpPr/>
          <p:nvPr userDrawn="1"/>
        </p:nvSpPr>
        <p:spPr>
          <a:xfrm>
            <a:off x="0" y="6120000"/>
            <a:ext cx="4517571" cy="73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4" name="Footer Placeholder 14">
            <a:extLst>
              <a:ext uri="{FF2B5EF4-FFF2-40B4-BE49-F238E27FC236}">
                <a16:creationId xmlns:a16="http://schemas.microsoft.com/office/drawing/2014/main" id="{4423EBD1-CBB8-62C9-00F6-2761D509EC36}"/>
              </a:ext>
            </a:extLst>
          </p:cNvPr>
          <p:cNvSpPr>
            <a:spLocks noGrp="1"/>
          </p:cNvSpPr>
          <p:nvPr>
            <p:ph type="ftr" sz="quarter" idx="11"/>
          </p:nvPr>
        </p:nvSpPr>
        <p:spPr>
          <a:xfrm>
            <a:off x="4687200" y="6436800"/>
            <a:ext cx="7200000" cy="216000"/>
          </a:xfrm>
        </p:spPr>
        <p:txBody>
          <a:bodyPr lIns="0" tIns="46800" rIns="0"/>
          <a:lstStyle>
            <a:lvl1pPr algn="r">
              <a:defRPr/>
            </a:lvl1pPr>
          </a:lstStyle>
          <a:p>
            <a:r>
              <a:rPr lang="en-US" dirty="0"/>
              <a:t>Infrastructure &amp; Investments Tax Conference</a:t>
            </a:r>
          </a:p>
        </p:txBody>
      </p:sp>
      <p:sp>
        <p:nvSpPr>
          <p:cNvPr id="6" name="Title 5">
            <a:extLst>
              <a:ext uri="{FF2B5EF4-FFF2-40B4-BE49-F238E27FC236}">
                <a16:creationId xmlns:a16="http://schemas.microsoft.com/office/drawing/2014/main" id="{53C3A7C8-7524-638A-4EA2-AE883C044F2F}"/>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03427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03846E-1C2C-6420-5E93-6CD0DF4A0C29}"/>
              </a:ext>
            </a:extLst>
          </p:cNvPr>
          <p:cNvPicPr>
            <a:picLocks noChangeAspect="1"/>
          </p:cNvPicPr>
          <p:nvPr userDrawn="1"/>
        </p:nvPicPr>
        <p:blipFill>
          <a:blip r:embed="rId2"/>
          <a:srcRect/>
          <a:stretch/>
        </p:blipFill>
        <p:spPr>
          <a:xfrm>
            <a:off x="0" y="0"/>
            <a:ext cx="12192000" cy="6858000"/>
          </a:xfrm>
          <a:prstGeom prst="rect">
            <a:avLst/>
          </a:prstGeom>
        </p:spPr>
      </p:pic>
      <p:sp>
        <p:nvSpPr>
          <p:cNvPr id="15" name="Footer Placeholder 14">
            <a:extLst>
              <a:ext uri="{FF2B5EF4-FFF2-40B4-BE49-F238E27FC236}">
                <a16:creationId xmlns:a16="http://schemas.microsoft.com/office/drawing/2014/main" id="{B38D153A-F6AE-AD45-AC4A-08BBB3C6F277}"/>
              </a:ext>
            </a:extLst>
          </p:cNvPr>
          <p:cNvSpPr>
            <a:spLocks noGrp="1"/>
          </p:cNvSpPr>
          <p:nvPr>
            <p:ph type="ftr" sz="quarter" idx="11"/>
          </p:nvPr>
        </p:nvSpPr>
        <p:spPr>
          <a:xfrm>
            <a:off x="4690465" y="6436490"/>
            <a:ext cx="7200000" cy="216000"/>
          </a:xfrm>
        </p:spPr>
        <p:txBody>
          <a:bodyPr lIns="0" rIns="0"/>
          <a:lstStyle>
            <a:lvl1pPr algn="r">
              <a:defRPr>
                <a:solidFill>
                  <a:schemeClr val="bg1"/>
                </a:solidFill>
              </a:defRPr>
            </a:lvl1pPr>
          </a:lstStyle>
          <a:p>
            <a:r>
              <a:rPr lang="en-US" dirty="0"/>
              <a:t>Infrastructure &amp; Investments Tax Conference</a:t>
            </a:r>
          </a:p>
        </p:txBody>
      </p:sp>
      <p:sp>
        <p:nvSpPr>
          <p:cNvPr id="9" name="Title 1">
            <a:extLst>
              <a:ext uri="{FF2B5EF4-FFF2-40B4-BE49-F238E27FC236}">
                <a16:creationId xmlns:a16="http://schemas.microsoft.com/office/drawing/2014/main" id="{D61286CC-3DF0-7B40-8D07-F09B7A3FF15E}"/>
              </a:ext>
            </a:extLst>
          </p:cNvPr>
          <p:cNvSpPr>
            <a:spLocks noGrp="1"/>
          </p:cNvSpPr>
          <p:nvPr>
            <p:ph type="ctrTitle"/>
          </p:nvPr>
        </p:nvSpPr>
        <p:spPr>
          <a:xfrm>
            <a:off x="606923" y="2352934"/>
            <a:ext cx="7500688" cy="1220185"/>
          </a:xfrm>
          <a:prstGeom prst="rect">
            <a:avLst/>
          </a:prstGeom>
        </p:spPr>
        <p:txBody>
          <a:bodyPr lIns="0" rIns="0" anchor="t" anchorCtr="0">
            <a:normAutofit/>
          </a:bodyPr>
          <a:lstStyle>
            <a:lvl1pPr algn="l">
              <a:defRPr sz="7200" b="1">
                <a:solidFill>
                  <a:schemeClr val="bg1"/>
                </a:solidFill>
              </a:defRPr>
            </a:lvl1pPr>
          </a:lstStyle>
          <a:p>
            <a:endParaRPr lang="en-US" dirty="0"/>
          </a:p>
        </p:txBody>
      </p:sp>
      <p:sp>
        <p:nvSpPr>
          <p:cNvPr id="10" name="Subtitle 2">
            <a:extLst>
              <a:ext uri="{FF2B5EF4-FFF2-40B4-BE49-F238E27FC236}">
                <a16:creationId xmlns:a16="http://schemas.microsoft.com/office/drawing/2014/main" id="{EAF427E7-E14A-7743-85BA-0F7E70ED6D0D}"/>
              </a:ext>
            </a:extLst>
          </p:cNvPr>
          <p:cNvSpPr>
            <a:spLocks noGrp="1"/>
          </p:cNvSpPr>
          <p:nvPr>
            <p:ph type="subTitle" idx="1" hasCustomPrompt="1"/>
          </p:nvPr>
        </p:nvSpPr>
        <p:spPr>
          <a:xfrm>
            <a:off x="606922" y="3450772"/>
            <a:ext cx="4955677" cy="504129"/>
          </a:xfrm>
        </p:spPr>
        <p:txBody>
          <a:bodyPr lIns="0" rIns="0">
            <a:normAutofit/>
          </a:bodyPr>
          <a:lstStyle>
            <a:lvl1pPr marL="0" indent="0" algn="l">
              <a:lnSpc>
                <a:spcPct val="100000"/>
              </a:lnSpc>
              <a:buNone/>
              <a:defRPr lang="en-AU" sz="1800" b="1"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effectLst/>
                <a:latin typeface="Arial" panose="020B0604020202020204" pitchFamily="34" charset="0"/>
              </a:rPr>
              <a:t>Main Session Title here</a:t>
            </a:r>
            <a:endParaRPr lang="en-AU" dirty="0">
              <a:effectLst/>
              <a:latin typeface="Arial" panose="020B0604020202020204" pitchFamily="34" charset="0"/>
            </a:endParaRPr>
          </a:p>
        </p:txBody>
      </p:sp>
      <p:pic>
        <p:nvPicPr>
          <p:cNvPr id="7" name="Picture 6">
            <a:extLst>
              <a:ext uri="{FF2B5EF4-FFF2-40B4-BE49-F238E27FC236}">
                <a16:creationId xmlns:a16="http://schemas.microsoft.com/office/drawing/2014/main" id="{E8F793D1-481D-1A66-05CD-C878AAB9DC71}"/>
              </a:ext>
            </a:extLst>
          </p:cNvPr>
          <p:cNvPicPr>
            <a:picLocks noChangeAspect="1"/>
          </p:cNvPicPr>
          <p:nvPr userDrawn="1"/>
        </p:nvPicPr>
        <p:blipFill>
          <a:blip r:embed="rId3"/>
          <a:srcRect/>
          <a:stretch/>
        </p:blipFill>
        <p:spPr>
          <a:xfrm>
            <a:off x="11535591" y="261258"/>
            <a:ext cx="448491" cy="448491"/>
          </a:xfrm>
          <a:prstGeom prst="rect">
            <a:avLst/>
          </a:prstGeom>
        </p:spPr>
      </p:pic>
    </p:spTree>
    <p:extLst>
      <p:ext uri="{BB962C8B-B14F-4D97-AF65-F5344CB8AC3E}">
        <p14:creationId xmlns:p14="http://schemas.microsoft.com/office/powerpoint/2010/main" val="3088501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sclaimer Slide">
    <p:spTree>
      <p:nvGrpSpPr>
        <p:cNvPr id="1" name=""/>
        <p:cNvGrpSpPr/>
        <p:nvPr/>
      </p:nvGrpSpPr>
      <p:grpSpPr>
        <a:xfrm>
          <a:off x="0" y="0"/>
          <a:ext cx="0" cy="0"/>
          <a:chOff x="0" y="0"/>
          <a:chExt cx="0" cy="0"/>
        </a:xfrm>
      </p:grpSpPr>
      <p:pic>
        <p:nvPicPr>
          <p:cNvPr id="5" name="Picture 4" descr="A graph of a graph&#10;&#10;AI-generated content may be incorrect.">
            <a:extLst>
              <a:ext uri="{FF2B5EF4-FFF2-40B4-BE49-F238E27FC236}">
                <a16:creationId xmlns:a16="http://schemas.microsoft.com/office/drawing/2014/main" id="{F9A34BF7-77C6-46D3-4405-BAD8B69DD076}"/>
              </a:ext>
            </a:extLst>
          </p:cNvPr>
          <p:cNvPicPr>
            <a:picLocks noChangeAspect="1"/>
          </p:cNvPicPr>
          <p:nvPr userDrawn="1"/>
        </p:nvPicPr>
        <p:blipFill>
          <a:blip r:embed="rId2"/>
          <a:stretch>
            <a:fillRect/>
          </a:stretch>
        </p:blipFill>
        <p:spPr>
          <a:xfrm>
            <a:off x="8496300" y="4165600"/>
            <a:ext cx="3695700" cy="2692400"/>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8A3CF66F-5B53-4E22-4579-EF866D5A2DBA}"/>
              </a:ext>
            </a:extLst>
          </p:cNvPr>
          <p:cNvPicPr>
            <a:picLocks noChangeAspect="1"/>
          </p:cNvPicPr>
          <p:nvPr userDrawn="1"/>
        </p:nvPicPr>
        <p:blipFill>
          <a:blip r:embed="rId3"/>
          <a:stretch>
            <a:fillRect/>
          </a:stretch>
        </p:blipFill>
        <p:spPr>
          <a:xfrm>
            <a:off x="11535591" y="261258"/>
            <a:ext cx="448491" cy="448491"/>
          </a:xfrm>
          <a:prstGeom prst="rect">
            <a:avLst/>
          </a:prstGeom>
        </p:spPr>
      </p:pic>
      <p:sp>
        <p:nvSpPr>
          <p:cNvPr id="12" name="Text Placeholder 2">
            <a:extLst>
              <a:ext uri="{FF2B5EF4-FFF2-40B4-BE49-F238E27FC236}">
                <a16:creationId xmlns:a16="http://schemas.microsoft.com/office/drawing/2014/main" id="{033D89A4-A0AA-EC47-A60E-9D58E6BAB4CA}"/>
              </a:ext>
            </a:extLst>
          </p:cNvPr>
          <p:cNvSpPr>
            <a:spLocks noGrp="1"/>
          </p:cNvSpPr>
          <p:nvPr>
            <p:ph type="body" idx="13"/>
          </p:nvPr>
        </p:nvSpPr>
        <p:spPr>
          <a:xfrm>
            <a:off x="540000" y="3429000"/>
            <a:ext cx="7502400" cy="2691000"/>
          </a:xfrm>
        </p:spPr>
        <p:txBody>
          <a:bodyPr>
            <a:normAutofit/>
          </a:bodyPr>
          <a:lstStyle>
            <a:lvl1pPr marL="0" indent="0">
              <a:buNone/>
              <a:defRPr sz="16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3" name="Footer Placeholder 14">
            <a:extLst>
              <a:ext uri="{FF2B5EF4-FFF2-40B4-BE49-F238E27FC236}">
                <a16:creationId xmlns:a16="http://schemas.microsoft.com/office/drawing/2014/main" id="{80CA7681-5F78-E95C-519E-E074961B011F}"/>
              </a:ext>
            </a:extLst>
          </p:cNvPr>
          <p:cNvSpPr>
            <a:spLocks noGrp="1"/>
          </p:cNvSpPr>
          <p:nvPr>
            <p:ph type="ftr" sz="quarter" idx="11"/>
          </p:nvPr>
        </p:nvSpPr>
        <p:spPr>
          <a:xfrm>
            <a:off x="4687200" y="6436800"/>
            <a:ext cx="7200000" cy="216000"/>
          </a:xfrm>
        </p:spPr>
        <p:txBody>
          <a:bodyPr lIns="0" rIns="0"/>
          <a:lstStyle>
            <a:lvl1pPr algn="r">
              <a:defRPr b="0"/>
            </a:lvl1pPr>
          </a:lstStyle>
          <a:p>
            <a:r>
              <a:rPr lang="en-US" dirty="0"/>
              <a:t>Infrastructure &amp; Investments Tax Conference</a:t>
            </a:r>
            <a:endParaRPr lang="en-US" b="0" dirty="0"/>
          </a:p>
        </p:txBody>
      </p:sp>
    </p:spTree>
    <p:extLst>
      <p:ext uri="{BB962C8B-B14F-4D97-AF65-F5344CB8AC3E}">
        <p14:creationId xmlns:p14="http://schemas.microsoft.com/office/powerpoint/2010/main" val="1668841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pic>
        <p:nvPicPr>
          <p:cNvPr id="11" name="Picture 10" descr="A close up of a keyboard&#10;&#10;Description automatically generated with low confidence">
            <a:extLst>
              <a:ext uri="{FF2B5EF4-FFF2-40B4-BE49-F238E27FC236}">
                <a16:creationId xmlns:a16="http://schemas.microsoft.com/office/drawing/2014/main" id="{670B292F-89BE-8D43-8300-70562397C905}"/>
              </a:ext>
            </a:extLst>
          </p:cNvPr>
          <p:cNvPicPr>
            <a:picLocks noChangeAspect="1"/>
          </p:cNvPicPr>
          <p:nvPr userDrawn="1"/>
        </p:nvPicPr>
        <p:blipFill>
          <a:blip r:embed="rId2"/>
          <a:stretch>
            <a:fillRect/>
          </a:stretch>
        </p:blipFill>
        <p:spPr>
          <a:xfrm>
            <a:off x="7866888" y="4167378"/>
            <a:ext cx="4325112" cy="2690622"/>
          </a:xfrm>
          <a:prstGeom prst="rect">
            <a:avLst/>
          </a:prstGeom>
        </p:spPr>
      </p:pic>
      <p:pic>
        <p:nvPicPr>
          <p:cNvPr id="2" name="Picture 1" descr="Shape&#10;&#10;Description automatically generated with medium confidence">
            <a:extLst>
              <a:ext uri="{FF2B5EF4-FFF2-40B4-BE49-F238E27FC236}">
                <a16:creationId xmlns:a16="http://schemas.microsoft.com/office/drawing/2014/main" id="{BB1FE665-0708-360E-B7D7-57988B6CC082}"/>
              </a:ext>
            </a:extLst>
          </p:cNvPr>
          <p:cNvPicPr>
            <a:picLocks noChangeAspect="1"/>
          </p:cNvPicPr>
          <p:nvPr userDrawn="1"/>
        </p:nvPicPr>
        <p:blipFill>
          <a:blip r:embed="rId3"/>
          <a:stretch>
            <a:fillRect/>
          </a:stretch>
        </p:blipFill>
        <p:spPr>
          <a:xfrm>
            <a:off x="540000" y="2297125"/>
            <a:ext cx="3586346" cy="962910"/>
          </a:xfrm>
          <a:prstGeom prst="rect">
            <a:avLst/>
          </a:prstGeom>
        </p:spPr>
      </p:pic>
      <p:sp>
        <p:nvSpPr>
          <p:cNvPr id="3" name="Text Placeholder 2">
            <a:extLst>
              <a:ext uri="{FF2B5EF4-FFF2-40B4-BE49-F238E27FC236}">
                <a16:creationId xmlns:a16="http://schemas.microsoft.com/office/drawing/2014/main" id="{BD709B81-E7FB-20B0-F966-384702CE059E}"/>
              </a:ext>
            </a:extLst>
          </p:cNvPr>
          <p:cNvSpPr>
            <a:spLocks noGrp="1"/>
          </p:cNvSpPr>
          <p:nvPr>
            <p:ph type="body" idx="13" hasCustomPrompt="1"/>
          </p:nvPr>
        </p:nvSpPr>
        <p:spPr>
          <a:xfrm>
            <a:off x="735943" y="5287067"/>
            <a:ext cx="7502400" cy="415886"/>
          </a:xfrm>
        </p:spPr>
        <p:txBody>
          <a:bodyPr anchor="ctr" anchorCtr="0">
            <a:normAutofit/>
          </a:bodyPr>
          <a:lstStyle>
            <a:lvl1pPr marL="0" indent="0">
              <a:buNone/>
              <a:defRPr sz="1600" b="1">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err="1"/>
              <a:t>taxinstitute.com.au</a:t>
            </a:r>
            <a:endParaRPr lang="en-GB" dirty="0"/>
          </a:p>
        </p:txBody>
      </p:sp>
      <p:pic>
        <p:nvPicPr>
          <p:cNvPr id="4" name="Picture 3">
            <a:extLst>
              <a:ext uri="{FF2B5EF4-FFF2-40B4-BE49-F238E27FC236}">
                <a16:creationId xmlns:a16="http://schemas.microsoft.com/office/drawing/2014/main" id="{EB553398-5A6F-C529-CEC4-18516C98172E}"/>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050854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61286CC-3DF0-7B40-8D07-F09B7A3FF15E}"/>
              </a:ext>
            </a:extLst>
          </p:cNvPr>
          <p:cNvSpPr>
            <a:spLocks noGrp="1"/>
          </p:cNvSpPr>
          <p:nvPr>
            <p:ph type="ctrTitle"/>
          </p:nvPr>
        </p:nvSpPr>
        <p:spPr>
          <a:xfrm>
            <a:off x="540000" y="1339850"/>
            <a:ext cx="5926111" cy="2170150"/>
          </a:xfrm>
          <a:prstGeom prst="rect">
            <a:avLst/>
          </a:prstGeom>
        </p:spPr>
        <p:txBody>
          <a:bodyPr lIns="0" tIns="0" rIns="0" bIns="0" anchor="t" anchorCtr="0">
            <a:normAutofit/>
          </a:bodyPr>
          <a:lstStyle>
            <a:lvl1pPr algn="l">
              <a:defRPr sz="4000" b="1">
                <a:solidFill>
                  <a:schemeClr val="bg1"/>
                </a:solidFill>
              </a:defRPr>
            </a:lvl1pPr>
          </a:lstStyle>
          <a:p>
            <a:r>
              <a:rPr lang="en-GB" dirty="0"/>
              <a:t>Click to edit Master title style</a:t>
            </a:r>
            <a:endParaRPr lang="en-US" dirty="0"/>
          </a:p>
        </p:txBody>
      </p:sp>
      <p:sp>
        <p:nvSpPr>
          <p:cNvPr id="10" name="Subtitle 2">
            <a:extLst>
              <a:ext uri="{FF2B5EF4-FFF2-40B4-BE49-F238E27FC236}">
                <a16:creationId xmlns:a16="http://schemas.microsoft.com/office/drawing/2014/main" id="{EAF427E7-E14A-7743-85BA-0F7E70ED6D0D}"/>
              </a:ext>
            </a:extLst>
          </p:cNvPr>
          <p:cNvSpPr>
            <a:spLocks noGrp="1"/>
          </p:cNvSpPr>
          <p:nvPr>
            <p:ph type="subTitle" idx="1"/>
          </p:nvPr>
        </p:nvSpPr>
        <p:spPr>
          <a:xfrm>
            <a:off x="8869680" y="1339850"/>
            <a:ext cx="2782320" cy="2007771"/>
          </a:xfrm>
        </p:spPr>
        <p:txBody>
          <a:bodyPr lIns="0" tIns="0" rIns="0" bIns="0">
            <a:normAutofit/>
          </a:bodyPr>
          <a:lstStyle>
            <a:lvl1pPr marL="0" indent="0" algn="l">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7" name="Picture 6">
            <a:extLst>
              <a:ext uri="{FF2B5EF4-FFF2-40B4-BE49-F238E27FC236}">
                <a16:creationId xmlns:a16="http://schemas.microsoft.com/office/drawing/2014/main" id="{E8F793D1-481D-1A66-05CD-C878AAB9DC71}"/>
              </a:ext>
            </a:extLst>
          </p:cNvPr>
          <p:cNvPicPr>
            <a:picLocks noChangeAspect="1"/>
          </p:cNvPicPr>
          <p:nvPr userDrawn="1"/>
        </p:nvPicPr>
        <p:blipFill>
          <a:blip r:embed="rId2"/>
          <a:srcRect/>
          <a:stretch/>
        </p:blipFill>
        <p:spPr>
          <a:xfrm>
            <a:off x="11535591" y="261258"/>
            <a:ext cx="448491" cy="448491"/>
          </a:xfrm>
          <a:prstGeom prst="rect">
            <a:avLst/>
          </a:prstGeom>
        </p:spPr>
      </p:pic>
      <p:sp>
        <p:nvSpPr>
          <p:cNvPr id="13" name="Subtitle 2">
            <a:extLst>
              <a:ext uri="{FF2B5EF4-FFF2-40B4-BE49-F238E27FC236}">
                <a16:creationId xmlns:a16="http://schemas.microsoft.com/office/drawing/2014/main" id="{8ACA913D-7A13-3AB5-D8B6-1F1205E1ACD2}"/>
              </a:ext>
            </a:extLst>
          </p:cNvPr>
          <p:cNvSpPr txBox="1">
            <a:spLocks/>
          </p:cNvSpPr>
          <p:nvPr userDrawn="1"/>
        </p:nvSpPr>
        <p:spPr>
          <a:xfrm>
            <a:off x="8869680" y="720000"/>
            <a:ext cx="2782320" cy="39188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Wingdings" pitchFamily="2" charset="2"/>
              <a:buNone/>
              <a:defRPr sz="1400" kern="1200">
                <a:solidFill>
                  <a:schemeClr val="bg1"/>
                </a:solidFill>
                <a:latin typeface="+mn-lt"/>
                <a:ea typeface="+mn-ea"/>
                <a:cs typeface="+mn-cs"/>
              </a:defRPr>
            </a:lvl1pPr>
            <a:lvl2pPr marL="457200" indent="0" algn="ctr" defTabSz="914400" rtl="0" eaLnBrk="1" latinLnBrk="0" hangingPunct="1">
              <a:lnSpc>
                <a:spcPct val="120000"/>
              </a:lnSpc>
              <a:spcBef>
                <a:spcPts val="600"/>
              </a:spcBef>
              <a:spcAft>
                <a:spcPts val="600"/>
              </a:spcAft>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600"/>
              </a:spcBef>
              <a:spcAft>
                <a:spcPts val="600"/>
              </a:spcAft>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solidFill>
                  <a:srgbClr val="9D85FF"/>
                </a:solidFill>
              </a:rPr>
              <a:t>Presenters:</a:t>
            </a:r>
            <a:endParaRPr lang="en-US" b="1" dirty="0">
              <a:solidFill>
                <a:srgbClr val="9D85FF"/>
              </a:solidFill>
            </a:endParaRPr>
          </a:p>
        </p:txBody>
      </p:sp>
      <p:cxnSp>
        <p:nvCxnSpPr>
          <p:cNvPr id="19" name="Straight Connector 18">
            <a:extLst>
              <a:ext uri="{FF2B5EF4-FFF2-40B4-BE49-F238E27FC236}">
                <a16:creationId xmlns:a16="http://schemas.microsoft.com/office/drawing/2014/main" id="{DD88CCB2-1F42-9C16-7AC4-1E34DA46731C}"/>
              </a:ext>
            </a:extLst>
          </p:cNvPr>
          <p:cNvCxnSpPr/>
          <p:nvPr userDrawn="1"/>
        </p:nvCxnSpPr>
        <p:spPr>
          <a:xfrm>
            <a:off x="8647611" y="676929"/>
            <a:ext cx="0" cy="5619368"/>
          </a:xfrm>
          <a:prstGeom prst="line">
            <a:avLst/>
          </a:prstGeom>
          <a:ln w="19050">
            <a:solidFill>
              <a:srgbClr val="9D85FF"/>
            </a:solidFill>
          </a:ln>
        </p:spPr>
        <p:style>
          <a:lnRef idx="1">
            <a:schemeClr val="accent1"/>
          </a:lnRef>
          <a:fillRef idx="0">
            <a:schemeClr val="accent1"/>
          </a:fillRef>
          <a:effectRef idx="0">
            <a:schemeClr val="accent1"/>
          </a:effectRef>
          <a:fontRef idx="minor">
            <a:schemeClr val="tx1"/>
          </a:fontRef>
        </p:style>
      </p:cxnSp>
      <p:sp>
        <p:nvSpPr>
          <p:cNvPr id="20" name="Footer Placeholder 19">
            <a:extLst>
              <a:ext uri="{FF2B5EF4-FFF2-40B4-BE49-F238E27FC236}">
                <a16:creationId xmlns:a16="http://schemas.microsoft.com/office/drawing/2014/main" id="{5357B21A-646A-7C06-618E-A906A713D6F1}"/>
              </a:ext>
            </a:extLst>
          </p:cNvPr>
          <p:cNvSpPr>
            <a:spLocks noGrp="1"/>
          </p:cNvSpPr>
          <p:nvPr>
            <p:ph type="ftr" sz="quarter" idx="10"/>
          </p:nvPr>
        </p:nvSpPr>
        <p:spPr/>
        <p:txBody>
          <a:bodyPr/>
          <a:lstStyle>
            <a:lvl1pPr>
              <a:defRPr>
                <a:solidFill>
                  <a:schemeClr val="bg1"/>
                </a:solidFill>
              </a:defRPr>
            </a:lvl1pPr>
          </a:lstStyle>
          <a:p>
            <a:r>
              <a:rPr lang="en-US" dirty="0"/>
              <a:t>Infrastructure &amp; Investments Tax Conference</a:t>
            </a:r>
          </a:p>
        </p:txBody>
      </p:sp>
    </p:spTree>
    <p:extLst>
      <p:ext uri="{BB962C8B-B14F-4D97-AF65-F5344CB8AC3E}">
        <p14:creationId xmlns:p14="http://schemas.microsoft.com/office/powerpoint/2010/main" val="295558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rea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0A3937-B2CC-5D1E-DC23-3A77B62F128A}"/>
              </a:ext>
            </a:extLst>
          </p:cNvPr>
          <p:cNvPicPr>
            <a:picLocks noChangeAspect="1"/>
          </p:cNvPicPr>
          <p:nvPr userDrawn="1"/>
        </p:nvPicPr>
        <p:blipFill>
          <a:blip r:embed="rId2"/>
          <a:srcRect/>
          <a:stretch/>
        </p:blipFill>
        <p:spPr>
          <a:xfrm>
            <a:off x="0" y="0"/>
            <a:ext cx="12192000" cy="6858000"/>
          </a:xfrm>
          <a:prstGeom prst="rect">
            <a:avLst/>
          </a:prstGeom>
        </p:spPr>
      </p:pic>
      <p:sp>
        <p:nvSpPr>
          <p:cNvPr id="15" name="Footer Placeholder 14">
            <a:extLst>
              <a:ext uri="{FF2B5EF4-FFF2-40B4-BE49-F238E27FC236}">
                <a16:creationId xmlns:a16="http://schemas.microsoft.com/office/drawing/2014/main" id="{B38D153A-F6AE-AD45-AC4A-08BBB3C6F277}"/>
              </a:ext>
            </a:extLst>
          </p:cNvPr>
          <p:cNvSpPr>
            <a:spLocks noGrp="1"/>
          </p:cNvSpPr>
          <p:nvPr>
            <p:ph type="ftr" sz="quarter" idx="11"/>
          </p:nvPr>
        </p:nvSpPr>
        <p:spPr>
          <a:xfrm>
            <a:off x="4690465" y="6436490"/>
            <a:ext cx="7200000" cy="216000"/>
          </a:xfrm>
        </p:spPr>
        <p:txBody>
          <a:bodyPr lIns="0" rIns="0"/>
          <a:lstStyle>
            <a:lvl1pPr algn="r">
              <a:defRPr>
                <a:solidFill>
                  <a:schemeClr val="bg1"/>
                </a:solidFill>
              </a:defRPr>
            </a:lvl1pPr>
          </a:lstStyle>
          <a:p>
            <a:r>
              <a:rPr lang="en-US" dirty="0"/>
              <a:t>Infrastructure &amp; Investments Tax Conference</a:t>
            </a:r>
          </a:p>
        </p:txBody>
      </p:sp>
      <p:sp>
        <p:nvSpPr>
          <p:cNvPr id="9" name="Title 1">
            <a:extLst>
              <a:ext uri="{FF2B5EF4-FFF2-40B4-BE49-F238E27FC236}">
                <a16:creationId xmlns:a16="http://schemas.microsoft.com/office/drawing/2014/main" id="{D61286CC-3DF0-7B40-8D07-F09B7A3FF15E}"/>
              </a:ext>
            </a:extLst>
          </p:cNvPr>
          <p:cNvSpPr>
            <a:spLocks noGrp="1"/>
          </p:cNvSpPr>
          <p:nvPr>
            <p:ph type="ctrTitle"/>
          </p:nvPr>
        </p:nvSpPr>
        <p:spPr>
          <a:xfrm>
            <a:off x="606923" y="1263378"/>
            <a:ext cx="7500688" cy="2309741"/>
          </a:xfrm>
          <a:prstGeom prst="rect">
            <a:avLst/>
          </a:prstGeom>
        </p:spPr>
        <p:txBody>
          <a:bodyPr lIns="0" tIns="0" rIns="0" bIns="0" anchor="t" anchorCtr="0">
            <a:normAutofit/>
          </a:bodyPr>
          <a:lstStyle>
            <a:lvl1pPr algn="l">
              <a:defRPr sz="7200" b="1">
                <a:solidFill>
                  <a:schemeClr val="bg1"/>
                </a:solidFill>
              </a:defRPr>
            </a:lvl1pPr>
          </a:lstStyle>
          <a:p>
            <a:endParaRPr lang="en-US" dirty="0"/>
          </a:p>
        </p:txBody>
      </p:sp>
      <p:sp>
        <p:nvSpPr>
          <p:cNvPr id="10" name="Subtitle 2">
            <a:extLst>
              <a:ext uri="{FF2B5EF4-FFF2-40B4-BE49-F238E27FC236}">
                <a16:creationId xmlns:a16="http://schemas.microsoft.com/office/drawing/2014/main" id="{EAF427E7-E14A-7743-85BA-0F7E70ED6D0D}"/>
              </a:ext>
            </a:extLst>
          </p:cNvPr>
          <p:cNvSpPr>
            <a:spLocks noGrp="1"/>
          </p:cNvSpPr>
          <p:nvPr>
            <p:ph type="subTitle" idx="1" hasCustomPrompt="1"/>
          </p:nvPr>
        </p:nvSpPr>
        <p:spPr>
          <a:xfrm>
            <a:off x="8869680" y="1252966"/>
            <a:ext cx="2782320" cy="1788546"/>
          </a:xfrm>
        </p:spPr>
        <p:txBody>
          <a:bodyPr lIns="0" rIns="0">
            <a:normAutofit/>
          </a:bodyPr>
          <a:lstStyle>
            <a:lvl1pPr marL="0" indent="0" algn="l">
              <a:lnSpc>
                <a:spcPct val="100000"/>
              </a:lnSpc>
              <a:buNone/>
              <a:defRPr lang="en-AU" sz="1800" b="1"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effectLst/>
                <a:latin typeface="Arial" panose="020B0604020202020204" pitchFamily="34" charset="0"/>
              </a:rPr>
              <a:t>Main Session Title here</a:t>
            </a:r>
            <a:br>
              <a:rPr lang="en-AU" b="1" dirty="0">
                <a:effectLst/>
                <a:latin typeface="Arial" panose="020B0604020202020204" pitchFamily="34" charset="0"/>
              </a:rPr>
            </a:br>
            <a:r>
              <a:rPr lang="en-AU" b="1" dirty="0">
                <a:effectLst/>
                <a:latin typeface="Arial" panose="020B0604020202020204" pitchFamily="34" charset="0"/>
              </a:rPr>
              <a:t>Main Session Title here</a:t>
            </a:r>
            <a:endParaRPr lang="en-AU" dirty="0">
              <a:effectLst/>
              <a:latin typeface="Arial" panose="020B0604020202020204" pitchFamily="34" charset="0"/>
            </a:endParaRPr>
          </a:p>
        </p:txBody>
      </p:sp>
      <p:pic>
        <p:nvPicPr>
          <p:cNvPr id="7" name="Picture 6">
            <a:extLst>
              <a:ext uri="{FF2B5EF4-FFF2-40B4-BE49-F238E27FC236}">
                <a16:creationId xmlns:a16="http://schemas.microsoft.com/office/drawing/2014/main" id="{E8F793D1-481D-1A66-05CD-C878AAB9DC71}"/>
              </a:ext>
            </a:extLst>
          </p:cNvPr>
          <p:cNvPicPr>
            <a:picLocks noChangeAspect="1"/>
          </p:cNvPicPr>
          <p:nvPr userDrawn="1"/>
        </p:nvPicPr>
        <p:blipFill>
          <a:blip r:embed="rId3"/>
          <a:srcRect/>
          <a:stretch/>
        </p:blipFill>
        <p:spPr>
          <a:xfrm>
            <a:off x="11535591" y="261258"/>
            <a:ext cx="448491" cy="448491"/>
          </a:xfrm>
          <a:prstGeom prst="rect">
            <a:avLst/>
          </a:prstGeom>
        </p:spPr>
      </p:pic>
      <p:sp>
        <p:nvSpPr>
          <p:cNvPr id="13" name="Subtitle 2">
            <a:extLst>
              <a:ext uri="{FF2B5EF4-FFF2-40B4-BE49-F238E27FC236}">
                <a16:creationId xmlns:a16="http://schemas.microsoft.com/office/drawing/2014/main" id="{8ACA913D-7A13-3AB5-D8B6-1F1205E1ACD2}"/>
              </a:ext>
            </a:extLst>
          </p:cNvPr>
          <p:cNvSpPr txBox="1">
            <a:spLocks/>
          </p:cNvSpPr>
          <p:nvPr userDrawn="1"/>
        </p:nvSpPr>
        <p:spPr>
          <a:xfrm>
            <a:off x="8869680" y="720000"/>
            <a:ext cx="2782320" cy="39188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Wingdings" pitchFamily="2" charset="2"/>
              <a:buNone/>
              <a:defRPr sz="1400" kern="1200">
                <a:solidFill>
                  <a:schemeClr val="bg1"/>
                </a:solidFill>
                <a:latin typeface="+mn-lt"/>
                <a:ea typeface="+mn-ea"/>
                <a:cs typeface="+mn-cs"/>
              </a:defRPr>
            </a:lvl1pPr>
            <a:lvl2pPr marL="457200" indent="0" algn="ctr" defTabSz="914400" rtl="0" eaLnBrk="1" latinLnBrk="0" hangingPunct="1">
              <a:lnSpc>
                <a:spcPct val="120000"/>
              </a:lnSpc>
              <a:spcBef>
                <a:spcPts val="600"/>
              </a:spcBef>
              <a:spcAft>
                <a:spcPts val="600"/>
              </a:spcAft>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600"/>
              </a:spcBef>
              <a:spcAft>
                <a:spcPts val="600"/>
              </a:spcAft>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solidFill>
                  <a:schemeClr val="tx1"/>
                </a:solidFill>
              </a:rPr>
              <a:t>Next session:</a:t>
            </a:r>
            <a:endParaRPr lang="en-US" b="1" dirty="0">
              <a:solidFill>
                <a:schemeClr val="tx1"/>
              </a:solidFill>
            </a:endParaRPr>
          </a:p>
        </p:txBody>
      </p:sp>
      <p:cxnSp>
        <p:nvCxnSpPr>
          <p:cNvPr id="19" name="Straight Connector 18">
            <a:extLst>
              <a:ext uri="{FF2B5EF4-FFF2-40B4-BE49-F238E27FC236}">
                <a16:creationId xmlns:a16="http://schemas.microsoft.com/office/drawing/2014/main" id="{DD88CCB2-1F42-9C16-7AC4-1E34DA46731C}"/>
              </a:ext>
            </a:extLst>
          </p:cNvPr>
          <p:cNvCxnSpPr/>
          <p:nvPr userDrawn="1"/>
        </p:nvCxnSpPr>
        <p:spPr>
          <a:xfrm>
            <a:off x="8647611" y="676929"/>
            <a:ext cx="0" cy="561936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Subtitle 2">
            <a:extLst>
              <a:ext uri="{FF2B5EF4-FFF2-40B4-BE49-F238E27FC236}">
                <a16:creationId xmlns:a16="http://schemas.microsoft.com/office/drawing/2014/main" id="{22C9BFA2-0A45-94BF-5576-75E27BBD5862}"/>
              </a:ext>
            </a:extLst>
          </p:cNvPr>
          <p:cNvSpPr txBox="1">
            <a:spLocks/>
          </p:cNvSpPr>
          <p:nvPr userDrawn="1"/>
        </p:nvSpPr>
        <p:spPr>
          <a:xfrm>
            <a:off x="8869680" y="3474513"/>
            <a:ext cx="2782320" cy="391885"/>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Wingdings" pitchFamily="2" charset="2"/>
              <a:buNone/>
              <a:defRPr sz="1400" kern="1200">
                <a:solidFill>
                  <a:schemeClr val="bg1"/>
                </a:solidFill>
                <a:latin typeface="+mn-lt"/>
                <a:ea typeface="+mn-ea"/>
                <a:cs typeface="+mn-cs"/>
              </a:defRPr>
            </a:lvl1pPr>
            <a:lvl2pPr marL="457200" indent="0" algn="ctr" defTabSz="914400" rtl="0" eaLnBrk="1" latinLnBrk="0" hangingPunct="1">
              <a:lnSpc>
                <a:spcPct val="120000"/>
              </a:lnSpc>
              <a:spcBef>
                <a:spcPts val="600"/>
              </a:spcBef>
              <a:spcAft>
                <a:spcPts val="600"/>
              </a:spcAft>
              <a:buFont typeface="Wingdings" pitchFamily="2" charset="2"/>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600"/>
              </a:spcBef>
              <a:spcAft>
                <a:spcPts val="600"/>
              </a:spcAft>
              <a:buFont typeface="Wingdings" pitchFamily="2" charset="2"/>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solidFill>
                  <a:schemeClr val="tx1"/>
                </a:solidFill>
              </a:rPr>
              <a:t>Presenters:</a:t>
            </a:r>
            <a:endParaRPr lang="en-US" b="1" dirty="0">
              <a:solidFill>
                <a:schemeClr val="tx1"/>
              </a:solidFill>
            </a:endParaRPr>
          </a:p>
        </p:txBody>
      </p:sp>
      <p:sp>
        <p:nvSpPr>
          <p:cNvPr id="6" name="Text Placeholder 5">
            <a:extLst>
              <a:ext uri="{FF2B5EF4-FFF2-40B4-BE49-F238E27FC236}">
                <a16:creationId xmlns:a16="http://schemas.microsoft.com/office/drawing/2014/main" id="{ED3E56BD-DAF4-2D4E-6066-8F03CCE15759}"/>
              </a:ext>
            </a:extLst>
          </p:cNvPr>
          <p:cNvSpPr>
            <a:spLocks noGrp="1"/>
          </p:cNvSpPr>
          <p:nvPr>
            <p:ph type="body" sz="quarter" idx="12"/>
          </p:nvPr>
        </p:nvSpPr>
        <p:spPr>
          <a:xfrm>
            <a:off x="8869363" y="3949099"/>
            <a:ext cx="2782309" cy="1471612"/>
          </a:xfrm>
        </p:spPr>
        <p:txBody>
          <a:bodyPr tIns="0" bIns="0">
            <a:noAutofit/>
          </a:bodyPr>
          <a:lstStyle>
            <a:lvl1pPr marL="228600" marR="0" indent="-228600" algn="l" defTabSz="914400" rtl="0" eaLnBrk="1" fontAlgn="auto" latinLnBrk="0" hangingPunct="1">
              <a:lnSpc>
                <a:spcPct val="90000"/>
              </a:lnSpc>
              <a:spcBef>
                <a:spcPts val="1000"/>
              </a:spcBef>
              <a:spcAft>
                <a:spcPts val="0"/>
              </a:spcAft>
              <a:buClrTx/>
              <a:buSzTx/>
              <a:buFont typeface="Wingdings" pitchFamily="2" charset="2"/>
              <a:buNone/>
              <a:tabLst/>
              <a:defRPr sz="1400">
                <a:solidFill>
                  <a:schemeClr val="bg1"/>
                </a:solidFill>
              </a:defRPr>
            </a:lvl1pPr>
            <a:lvl2pPr>
              <a:buNone/>
              <a:defRPr sz="1400">
                <a:solidFill>
                  <a:schemeClr val="bg1"/>
                </a:solidFill>
              </a:defRPr>
            </a:lvl2pPr>
            <a:lvl3pPr>
              <a:buNone/>
              <a:defRPr sz="1400">
                <a:solidFill>
                  <a:schemeClr val="bg1"/>
                </a:solidFill>
              </a:defRPr>
            </a:lvl3pPr>
            <a:lvl4pPr>
              <a:buNone/>
              <a:defRPr sz="1400">
                <a:solidFill>
                  <a:schemeClr val="bg1"/>
                </a:solidFill>
              </a:defRPr>
            </a:lvl4pPr>
            <a:lvl5pPr>
              <a:buNone/>
              <a:defRPr sz="1400">
                <a:solidFill>
                  <a:schemeClr val="bg1"/>
                </a:solidFill>
              </a:defRPr>
            </a:lvl5pPr>
          </a:lstStyle>
          <a:p>
            <a:pPr lvl="0"/>
            <a:r>
              <a:rPr lang="en-GB" dirty="0"/>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None/>
              <a:tabLst/>
              <a:defRPr/>
            </a:pPr>
            <a:r>
              <a:rPr lang="en-GB" dirty="0"/>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None/>
              <a:tabLst/>
              <a:defRPr/>
            </a:pPr>
            <a:r>
              <a:rPr lang="en-GB" dirty="0"/>
              <a:t>Click to edit Master text styles</a:t>
            </a:r>
          </a:p>
          <a:p>
            <a:pPr lvl="0"/>
            <a:endParaRPr lang="en-GB" dirty="0"/>
          </a:p>
        </p:txBody>
      </p:sp>
    </p:spTree>
    <p:extLst>
      <p:ext uri="{BB962C8B-B14F-4D97-AF65-F5344CB8AC3E}">
        <p14:creationId xmlns:p14="http://schemas.microsoft.com/office/powerpoint/2010/main" val="312134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0B8D6D-F992-FE47-ACDE-268EBABB52C8}"/>
              </a:ext>
            </a:extLst>
          </p:cNvPr>
          <p:cNvSpPr>
            <a:spLocks noGrp="1"/>
          </p:cNvSpPr>
          <p:nvPr>
            <p:ph idx="1"/>
          </p:nvPr>
        </p:nvSpPr>
        <p:spPr/>
        <p:txBody>
          <a:bodyPr/>
          <a:lstStyle>
            <a:lvl1pPr>
              <a:defRPr sz="2400"/>
            </a:lvl1pPr>
            <a:lvl2pPr>
              <a:defRPr sz="2000"/>
            </a:lvl2pPr>
            <a:lvl3pPr>
              <a:defRPr sz="1800"/>
            </a:lvl3pPr>
            <a:lvl4pPr>
              <a:defRPr sz="1600"/>
            </a:lvl4pPr>
            <a:lvl5pP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Footer Placeholder 9">
            <a:extLst>
              <a:ext uri="{FF2B5EF4-FFF2-40B4-BE49-F238E27FC236}">
                <a16:creationId xmlns:a16="http://schemas.microsoft.com/office/drawing/2014/main" id="{634C3E59-9D34-4B42-8264-9C8B54DFDB8B}"/>
              </a:ext>
            </a:extLst>
          </p:cNvPr>
          <p:cNvSpPr>
            <a:spLocks noGrp="1"/>
          </p:cNvSpPr>
          <p:nvPr>
            <p:ph type="ftr" sz="quarter" idx="11"/>
          </p:nvPr>
        </p:nvSpPr>
        <p:spPr/>
        <p:txBody>
          <a:bodyPr/>
          <a:lstStyle>
            <a:lvl1pPr algn="r">
              <a:defRPr/>
            </a:lvl1pPr>
          </a:lstStyle>
          <a:p>
            <a:r>
              <a:rPr lang="en-US" dirty="0"/>
              <a:t>Infrastructure &amp; Investments Tax Conference</a:t>
            </a:r>
          </a:p>
        </p:txBody>
      </p:sp>
      <p:sp>
        <p:nvSpPr>
          <p:cNvPr id="7" name="Title 6">
            <a:extLst>
              <a:ext uri="{FF2B5EF4-FFF2-40B4-BE49-F238E27FC236}">
                <a16:creationId xmlns:a16="http://schemas.microsoft.com/office/drawing/2014/main" id="{05A9A9E5-7769-793F-C184-EC112F5152B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11832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watermark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5FD2C9D-2BCA-8784-5302-F7FAB9BCAB10}"/>
              </a:ext>
            </a:extLst>
          </p:cNvPr>
          <p:cNvSpPr/>
          <p:nvPr userDrawn="1"/>
        </p:nvSpPr>
        <p:spPr>
          <a:xfrm>
            <a:off x="6977743" y="3156857"/>
            <a:ext cx="5214257" cy="3701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graph of a graph&#10;&#10;AI-generated content may be incorrect.">
            <a:extLst>
              <a:ext uri="{FF2B5EF4-FFF2-40B4-BE49-F238E27FC236}">
                <a16:creationId xmlns:a16="http://schemas.microsoft.com/office/drawing/2014/main" id="{314E86F0-C509-A17A-77E9-86E01EFA21AA}"/>
              </a:ext>
            </a:extLst>
          </p:cNvPr>
          <p:cNvPicPr>
            <a:picLocks noChangeAspect="1"/>
          </p:cNvPicPr>
          <p:nvPr userDrawn="1"/>
        </p:nvPicPr>
        <p:blipFill>
          <a:blip r:embed="rId2"/>
          <a:stretch>
            <a:fillRect/>
          </a:stretch>
        </p:blipFill>
        <p:spPr>
          <a:xfrm flipH="1">
            <a:off x="0" y="4165600"/>
            <a:ext cx="3695700" cy="2692400"/>
          </a:xfrm>
          <a:prstGeom prst="rect">
            <a:avLst/>
          </a:prstGeom>
        </p:spPr>
      </p:pic>
      <p:sp>
        <p:nvSpPr>
          <p:cNvPr id="3" name="Content Placeholder 2">
            <a:extLst>
              <a:ext uri="{FF2B5EF4-FFF2-40B4-BE49-F238E27FC236}">
                <a16:creationId xmlns:a16="http://schemas.microsoft.com/office/drawing/2014/main" id="{6E0B8D6D-F992-FE47-ACDE-268EBABB52C8}"/>
              </a:ext>
            </a:extLst>
          </p:cNvPr>
          <p:cNvSpPr>
            <a:spLocks noGrp="1"/>
          </p:cNvSpPr>
          <p:nvPr>
            <p:ph idx="1"/>
          </p:nvPr>
        </p:nvSpPr>
        <p:spPr/>
        <p:txBody>
          <a:bodyPr/>
          <a:lstStyle>
            <a:lvl1pPr>
              <a:defRPr sz="2400"/>
            </a:lvl1pPr>
            <a:lvl2pPr>
              <a:defRPr sz="2000"/>
            </a:lvl2pPr>
            <a:lvl3pPr>
              <a:defRPr sz="1800"/>
            </a:lvl3pPr>
            <a:lvl4pPr>
              <a:defRPr sz="1600"/>
            </a:lvl4pPr>
            <a:lvl5pP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Footer Placeholder 9">
            <a:extLst>
              <a:ext uri="{FF2B5EF4-FFF2-40B4-BE49-F238E27FC236}">
                <a16:creationId xmlns:a16="http://schemas.microsoft.com/office/drawing/2014/main" id="{634C3E59-9D34-4B42-8264-9C8B54DFDB8B}"/>
              </a:ext>
            </a:extLst>
          </p:cNvPr>
          <p:cNvSpPr>
            <a:spLocks noGrp="1"/>
          </p:cNvSpPr>
          <p:nvPr>
            <p:ph type="ftr" sz="quarter" idx="11"/>
          </p:nvPr>
        </p:nvSpPr>
        <p:spPr/>
        <p:txBody>
          <a:bodyPr/>
          <a:lstStyle>
            <a:lvl1pPr algn="r">
              <a:defRPr/>
            </a:lvl1pPr>
          </a:lstStyle>
          <a:p>
            <a:r>
              <a:rPr lang="en-US" dirty="0"/>
              <a:t>Infrastructure &amp; Investments Tax Conference</a:t>
            </a:r>
          </a:p>
        </p:txBody>
      </p:sp>
      <p:sp>
        <p:nvSpPr>
          <p:cNvPr id="5" name="Title 4">
            <a:extLst>
              <a:ext uri="{FF2B5EF4-FFF2-40B4-BE49-F238E27FC236}">
                <a16:creationId xmlns:a16="http://schemas.microsoft.com/office/drawing/2014/main" id="{B2A1B038-0927-12C5-87CE-CA779BBA446E}"/>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675913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o waterm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EA262CF-D7FB-1F4E-D3EC-ECD7FBDE7253}"/>
              </a:ext>
            </a:extLst>
          </p:cNvPr>
          <p:cNvSpPr/>
          <p:nvPr userDrawn="1"/>
        </p:nvSpPr>
        <p:spPr>
          <a:xfrm>
            <a:off x="6977743" y="3156857"/>
            <a:ext cx="5214257" cy="3701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7">
            <a:extLst>
              <a:ext uri="{FF2B5EF4-FFF2-40B4-BE49-F238E27FC236}">
                <a16:creationId xmlns:a16="http://schemas.microsoft.com/office/drawing/2014/main" id="{56834F93-707D-8C42-922A-B733AF7FDF53}"/>
              </a:ext>
            </a:extLst>
          </p:cNvPr>
          <p:cNvSpPr>
            <a:spLocks noGrp="1"/>
          </p:cNvSpPr>
          <p:nvPr>
            <p:ph type="ftr" sz="quarter" idx="11"/>
          </p:nvPr>
        </p:nvSpPr>
        <p:spPr/>
        <p:txBody>
          <a:bodyPr/>
          <a:lstStyle>
            <a:lvl1pPr algn="r">
              <a:defRPr/>
            </a:lvl1pPr>
          </a:lstStyle>
          <a:p>
            <a:r>
              <a:rPr lang="en-US" dirty="0"/>
              <a:t>Infrastructure &amp; Investments Tax Conference</a:t>
            </a:r>
          </a:p>
        </p:txBody>
      </p:sp>
      <p:sp>
        <p:nvSpPr>
          <p:cNvPr id="3" name="Title 2">
            <a:extLst>
              <a:ext uri="{FF2B5EF4-FFF2-40B4-BE49-F238E27FC236}">
                <a16:creationId xmlns:a16="http://schemas.microsoft.com/office/drawing/2014/main" id="{9DEB94E2-5F8E-6396-0976-8A360FB20DC7}"/>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576861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5204E34-5863-9245-A8F7-42F063E26C9A}"/>
              </a:ext>
            </a:extLst>
          </p:cNvPr>
          <p:cNvSpPr>
            <a:spLocks noGrp="1"/>
          </p:cNvSpPr>
          <p:nvPr>
            <p:ph sz="half" idx="2"/>
          </p:nvPr>
        </p:nvSpPr>
        <p:spPr>
          <a:xfrm>
            <a:off x="6174000" y="1620000"/>
            <a:ext cx="5400000" cy="4500000"/>
          </a:xfrm>
        </p:spPr>
        <p:txBody>
          <a:bodyPr/>
          <a:lstStyle>
            <a:lvl1pPr>
              <a:defRPr sz="24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Placeholder 2">
            <a:extLst>
              <a:ext uri="{FF2B5EF4-FFF2-40B4-BE49-F238E27FC236}">
                <a16:creationId xmlns:a16="http://schemas.microsoft.com/office/drawing/2014/main" id="{A23F8BBB-A729-0C4C-8FEC-FF6C5B463746}"/>
              </a:ext>
            </a:extLst>
          </p:cNvPr>
          <p:cNvSpPr>
            <a:spLocks noGrp="1"/>
          </p:cNvSpPr>
          <p:nvPr>
            <p:ph sz="half" idx="1"/>
          </p:nvPr>
        </p:nvSpPr>
        <p:spPr>
          <a:xfrm>
            <a:off x="540000" y="1620000"/>
            <a:ext cx="5400000" cy="4500000"/>
          </a:xfrm>
        </p:spPr>
        <p:txBody>
          <a:bodyPr/>
          <a:lstStyle>
            <a:lvl1pPr>
              <a:defRPr sz="2400"/>
            </a:lvl1pPr>
            <a:lvl2pPr>
              <a:defRPr sz="2000"/>
            </a:lvl2pPr>
            <a:lvl3pPr>
              <a:defRPr sz="18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Footer Placeholder 9">
            <a:extLst>
              <a:ext uri="{FF2B5EF4-FFF2-40B4-BE49-F238E27FC236}">
                <a16:creationId xmlns:a16="http://schemas.microsoft.com/office/drawing/2014/main" id="{D9E696D8-C115-8B4D-98FB-EFBC54A6957E}"/>
              </a:ext>
            </a:extLst>
          </p:cNvPr>
          <p:cNvSpPr>
            <a:spLocks noGrp="1"/>
          </p:cNvSpPr>
          <p:nvPr>
            <p:ph type="ftr" sz="quarter" idx="11"/>
          </p:nvPr>
        </p:nvSpPr>
        <p:spPr/>
        <p:txBody>
          <a:bodyPr lIns="0" rIns="0"/>
          <a:lstStyle>
            <a:lvl1pPr algn="r">
              <a:defRPr/>
            </a:lvl1pPr>
          </a:lstStyle>
          <a:p>
            <a:r>
              <a:rPr lang="en-US" dirty="0"/>
              <a:t>Infrastructure &amp; Investments Tax Conference</a:t>
            </a:r>
          </a:p>
        </p:txBody>
      </p:sp>
      <p:sp>
        <p:nvSpPr>
          <p:cNvPr id="5" name="Title 4">
            <a:extLst>
              <a:ext uri="{FF2B5EF4-FFF2-40B4-BE49-F238E27FC236}">
                <a16:creationId xmlns:a16="http://schemas.microsoft.com/office/drawing/2014/main" id="{95C0D4D0-CC98-81C2-B092-297D70E64001}"/>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770243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49B54EA-1F72-2A44-85D6-A8D116B2164D}"/>
              </a:ext>
            </a:extLst>
          </p:cNvPr>
          <p:cNvSpPr>
            <a:spLocks noGrp="1"/>
          </p:cNvSpPr>
          <p:nvPr>
            <p:ph sz="quarter" idx="4"/>
          </p:nvPr>
        </p:nvSpPr>
        <p:spPr>
          <a:xfrm>
            <a:off x="6172200" y="2520000"/>
            <a:ext cx="5400000" cy="3684588"/>
          </a:xfrm>
        </p:spPr>
        <p:txBody>
          <a:bodyPr/>
          <a:lstStyle>
            <a:lvl1pPr>
              <a:defRPr sz="2000"/>
            </a:lvl1pPr>
            <a:lvl2pPr>
              <a:defRPr sz="1800"/>
            </a:lvl2pPr>
            <a:lvl3pPr>
              <a:defRPr sz="1600"/>
            </a:lvl3pPr>
            <a:lvl4pPr>
              <a:defRPr sz="1400"/>
            </a:lvl4pPr>
            <a:lvl5pPr>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Footer Placeholder 11">
            <a:extLst>
              <a:ext uri="{FF2B5EF4-FFF2-40B4-BE49-F238E27FC236}">
                <a16:creationId xmlns:a16="http://schemas.microsoft.com/office/drawing/2014/main" id="{BEAA47B2-1E8F-7C46-A83A-80CB4B373BD0}"/>
              </a:ext>
            </a:extLst>
          </p:cNvPr>
          <p:cNvSpPr>
            <a:spLocks noGrp="1"/>
          </p:cNvSpPr>
          <p:nvPr>
            <p:ph type="ftr" sz="quarter" idx="11"/>
          </p:nvPr>
        </p:nvSpPr>
        <p:spPr/>
        <p:txBody>
          <a:bodyPr lIns="0" rIns="0"/>
          <a:lstStyle/>
          <a:p>
            <a:r>
              <a:rPr lang="en-US" dirty="0"/>
              <a:t>Infrastructure &amp; Investments Tax Conference</a:t>
            </a:r>
          </a:p>
        </p:txBody>
      </p:sp>
      <p:sp>
        <p:nvSpPr>
          <p:cNvPr id="3" name="Text Placeholder 2">
            <a:extLst>
              <a:ext uri="{FF2B5EF4-FFF2-40B4-BE49-F238E27FC236}">
                <a16:creationId xmlns:a16="http://schemas.microsoft.com/office/drawing/2014/main" id="{BAEE1BD3-EE7E-A74C-888D-E2B97467DA55}"/>
              </a:ext>
            </a:extLst>
          </p:cNvPr>
          <p:cNvSpPr>
            <a:spLocks noGrp="1"/>
          </p:cNvSpPr>
          <p:nvPr>
            <p:ph type="body" idx="1"/>
          </p:nvPr>
        </p:nvSpPr>
        <p:spPr>
          <a:xfrm>
            <a:off x="540000" y="1440000"/>
            <a:ext cx="5400000"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50FBB1-C0DE-E443-BDB2-7895A65C79E1}"/>
              </a:ext>
            </a:extLst>
          </p:cNvPr>
          <p:cNvSpPr>
            <a:spLocks noGrp="1"/>
          </p:cNvSpPr>
          <p:nvPr>
            <p:ph sz="half" idx="2"/>
          </p:nvPr>
        </p:nvSpPr>
        <p:spPr>
          <a:xfrm>
            <a:off x="540000" y="2520000"/>
            <a:ext cx="5400000" cy="3684588"/>
          </a:xfrm>
        </p:spPr>
        <p:txBody>
          <a:bodyPr/>
          <a:lstStyle>
            <a:lvl1pPr>
              <a:defRPr sz="2000"/>
            </a:lvl1pPr>
            <a:lvl2pPr>
              <a:defRPr sz="1800"/>
            </a:lvl2pPr>
            <a:lvl3pPr>
              <a:defRPr sz="16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a:extLst>
              <a:ext uri="{FF2B5EF4-FFF2-40B4-BE49-F238E27FC236}">
                <a16:creationId xmlns:a16="http://schemas.microsoft.com/office/drawing/2014/main" id="{5D434656-4CDA-D44D-B4F9-32C50DFC779D}"/>
              </a:ext>
            </a:extLst>
          </p:cNvPr>
          <p:cNvSpPr>
            <a:spLocks noGrp="1"/>
          </p:cNvSpPr>
          <p:nvPr>
            <p:ph type="body" sz="quarter" idx="3"/>
          </p:nvPr>
        </p:nvSpPr>
        <p:spPr>
          <a:xfrm>
            <a:off x="6172200" y="1440000"/>
            <a:ext cx="5400000"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Title 6">
            <a:extLst>
              <a:ext uri="{FF2B5EF4-FFF2-40B4-BE49-F238E27FC236}">
                <a16:creationId xmlns:a16="http://schemas.microsoft.com/office/drawing/2014/main" id="{7164220C-C0C3-36A1-F9BC-F1365FFBEA12}"/>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584263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A81B3F-82B1-F51F-7F0F-FBC543EFA80D}"/>
              </a:ext>
            </a:extLst>
          </p:cNvPr>
          <p:cNvSpPr/>
          <p:nvPr userDrawn="1"/>
        </p:nvSpPr>
        <p:spPr>
          <a:xfrm>
            <a:off x="6977743" y="3156857"/>
            <a:ext cx="5214257" cy="37011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aph of a graph&#10;&#10;AI-generated content may be incorrect.">
            <a:extLst>
              <a:ext uri="{FF2B5EF4-FFF2-40B4-BE49-F238E27FC236}">
                <a16:creationId xmlns:a16="http://schemas.microsoft.com/office/drawing/2014/main" id="{41EE71EA-B45A-779E-92FE-B74A5D431036}"/>
              </a:ext>
            </a:extLst>
          </p:cNvPr>
          <p:cNvPicPr>
            <a:picLocks noChangeAspect="1"/>
          </p:cNvPicPr>
          <p:nvPr userDrawn="1"/>
        </p:nvPicPr>
        <p:blipFill>
          <a:blip r:embed="rId2"/>
          <a:stretch>
            <a:fillRect/>
          </a:stretch>
        </p:blipFill>
        <p:spPr>
          <a:xfrm flipH="1">
            <a:off x="0" y="4165600"/>
            <a:ext cx="3695700" cy="2692400"/>
          </a:xfrm>
          <a:prstGeom prst="rect">
            <a:avLst/>
          </a:prstGeom>
        </p:spPr>
      </p:pic>
      <p:sp>
        <p:nvSpPr>
          <p:cNvPr id="9" name="Footer Placeholder 8">
            <a:extLst>
              <a:ext uri="{FF2B5EF4-FFF2-40B4-BE49-F238E27FC236}">
                <a16:creationId xmlns:a16="http://schemas.microsoft.com/office/drawing/2014/main" id="{7E30D268-A202-9A47-B2A6-C19AB72FFB39}"/>
              </a:ext>
            </a:extLst>
          </p:cNvPr>
          <p:cNvSpPr>
            <a:spLocks noGrp="1"/>
          </p:cNvSpPr>
          <p:nvPr>
            <p:ph type="ftr" sz="quarter" idx="11"/>
          </p:nvPr>
        </p:nvSpPr>
        <p:spPr>
          <a:xfrm>
            <a:off x="4687200" y="6437127"/>
            <a:ext cx="7200000" cy="216000"/>
          </a:xfrm>
        </p:spPr>
        <p:txBody>
          <a:bodyPr lIns="0" rIns="0"/>
          <a:lstStyle>
            <a:lvl1pPr algn="r">
              <a:defRPr/>
            </a:lvl1pPr>
          </a:lstStyle>
          <a:p>
            <a:r>
              <a:rPr lang="en-US" dirty="0"/>
              <a:t>Infrastructure &amp; Investments Tax Conference</a:t>
            </a:r>
          </a:p>
        </p:txBody>
      </p:sp>
      <p:sp>
        <p:nvSpPr>
          <p:cNvPr id="12" name="Content Placeholder 2">
            <a:extLst>
              <a:ext uri="{FF2B5EF4-FFF2-40B4-BE49-F238E27FC236}">
                <a16:creationId xmlns:a16="http://schemas.microsoft.com/office/drawing/2014/main" id="{842B9A07-40A7-814F-8A47-E8C5ED23FBFD}"/>
              </a:ext>
            </a:extLst>
          </p:cNvPr>
          <p:cNvSpPr>
            <a:spLocks noGrp="1"/>
          </p:cNvSpPr>
          <p:nvPr>
            <p:ph sz="half" idx="13"/>
          </p:nvPr>
        </p:nvSpPr>
        <p:spPr>
          <a:xfrm>
            <a:off x="540000" y="1620000"/>
            <a:ext cx="5400000" cy="4500000"/>
          </a:xfrm>
        </p:spPr>
        <p:txBody>
          <a:bodyPr/>
          <a:lstStyle>
            <a:lvl1pPr>
              <a:defRPr sz="2400"/>
            </a:lvl1pPr>
            <a:lvl2pPr>
              <a:defRPr sz="2000"/>
            </a:lvl2pPr>
            <a:lvl3pPr>
              <a:defRPr sz="18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Title 5">
            <a:extLst>
              <a:ext uri="{FF2B5EF4-FFF2-40B4-BE49-F238E27FC236}">
                <a16:creationId xmlns:a16="http://schemas.microsoft.com/office/drawing/2014/main" id="{710140EA-0150-55B2-4DDD-A07B1375C3EF}"/>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439229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CB0296E-865C-498E-24C8-99DC301B8D62}"/>
              </a:ext>
            </a:extLst>
          </p:cNvPr>
          <p:cNvPicPr>
            <a:picLocks noChangeAspect="1"/>
          </p:cNvPicPr>
          <p:nvPr userDrawn="1"/>
        </p:nvPicPr>
        <p:blipFill>
          <a:blip r:embed="rId16"/>
          <a:srcRect/>
          <a:stretch/>
        </p:blipFill>
        <p:spPr>
          <a:xfrm>
            <a:off x="8496300" y="4165600"/>
            <a:ext cx="3695700" cy="2692400"/>
          </a:xfrm>
          <a:prstGeom prst="rect">
            <a:avLst/>
          </a:prstGeom>
        </p:spPr>
      </p:pic>
      <p:sp>
        <p:nvSpPr>
          <p:cNvPr id="3" name="Text Placeholder 2">
            <a:extLst>
              <a:ext uri="{FF2B5EF4-FFF2-40B4-BE49-F238E27FC236}">
                <a16:creationId xmlns:a16="http://schemas.microsoft.com/office/drawing/2014/main" id="{9BA3EF46-2F9F-2945-A077-5864A592B72C}"/>
              </a:ext>
            </a:extLst>
          </p:cNvPr>
          <p:cNvSpPr>
            <a:spLocks noGrp="1"/>
          </p:cNvSpPr>
          <p:nvPr>
            <p:ph type="body" idx="1"/>
          </p:nvPr>
        </p:nvSpPr>
        <p:spPr>
          <a:xfrm>
            <a:off x="540000" y="1620000"/>
            <a:ext cx="10440000" cy="4500000"/>
          </a:xfrm>
          <a:prstGeom prst="rect">
            <a:avLst/>
          </a:prstGeom>
        </p:spPr>
        <p:txBody>
          <a:bodyPr vert="horz" lIns="0" tIns="45720" rIns="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C8DCDBB8-5D7D-0B4A-8917-34F46CCD0279}"/>
              </a:ext>
            </a:extLst>
          </p:cNvPr>
          <p:cNvSpPr>
            <a:spLocks noGrp="1"/>
          </p:cNvSpPr>
          <p:nvPr>
            <p:ph type="ftr" sz="quarter" idx="3"/>
          </p:nvPr>
        </p:nvSpPr>
        <p:spPr>
          <a:xfrm>
            <a:off x="4685554" y="6437127"/>
            <a:ext cx="7200000" cy="216000"/>
          </a:xfrm>
          <a:prstGeom prst="rect">
            <a:avLst/>
          </a:prstGeom>
        </p:spPr>
        <p:txBody>
          <a:bodyPr vert="horz" lIns="0" tIns="45720" rIns="0" bIns="45720" rtlCol="0" anchor="ctr"/>
          <a:lstStyle>
            <a:lvl1pPr algn="r">
              <a:defRPr sz="1000">
                <a:solidFill>
                  <a:srgbClr val="333333"/>
                </a:solidFill>
              </a:defRPr>
            </a:lvl1pPr>
          </a:lstStyle>
          <a:p>
            <a:pPr algn="r"/>
            <a:r>
              <a:rPr lang="en-US" dirty="0"/>
              <a:t>Infrastructure &amp; Investments Tax Conference</a:t>
            </a:r>
          </a:p>
        </p:txBody>
      </p:sp>
      <p:sp>
        <p:nvSpPr>
          <p:cNvPr id="2" name="Title Placeholder 1">
            <a:extLst>
              <a:ext uri="{FF2B5EF4-FFF2-40B4-BE49-F238E27FC236}">
                <a16:creationId xmlns:a16="http://schemas.microsoft.com/office/drawing/2014/main" id="{4CA7F07C-D396-79C8-8B2F-47D0972B7216}"/>
              </a:ext>
            </a:extLst>
          </p:cNvPr>
          <p:cNvSpPr>
            <a:spLocks noGrp="1"/>
          </p:cNvSpPr>
          <p:nvPr>
            <p:ph type="title"/>
          </p:nvPr>
        </p:nvSpPr>
        <p:spPr>
          <a:xfrm>
            <a:off x="540000" y="360000"/>
            <a:ext cx="10440000" cy="900000"/>
          </a:xfrm>
          <a:prstGeom prst="rect">
            <a:avLst/>
          </a:prstGeom>
        </p:spPr>
        <p:txBody>
          <a:bodyPr vert="horz" lIns="0" tIns="45720" rIns="0" bIns="45720" rtlCol="0" anchor="ctr">
            <a:normAutofit/>
          </a:bodyPr>
          <a:lstStyle/>
          <a:p>
            <a:r>
              <a:rPr lang="en-GB" dirty="0"/>
              <a:t>Click to edit Master title style</a:t>
            </a:r>
            <a:endParaRPr lang="en-US" dirty="0"/>
          </a:p>
        </p:txBody>
      </p:sp>
      <p:pic>
        <p:nvPicPr>
          <p:cNvPr id="12" name="Picture 11" descr="A black background with a black square&#10;&#10;AI-generated content may be incorrect.">
            <a:extLst>
              <a:ext uri="{FF2B5EF4-FFF2-40B4-BE49-F238E27FC236}">
                <a16:creationId xmlns:a16="http://schemas.microsoft.com/office/drawing/2014/main" id="{66F641C5-DE45-7007-C123-95DBDE649679}"/>
              </a:ext>
            </a:extLst>
          </p:cNvPr>
          <p:cNvPicPr>
            <a:picLocks noChangeAspect="1"/>
          </p:cNvPicPr>
          <p:nvPr userDrawn="1"/>
        </p:nvPicPr>
        <p:blipFill>
          <a:blip r:embed="rId17"/>
          <a:stretch>
            <a:fillRect/>
          </a:stretch>
        </p:blipFill>
        <p:spPr>
          <a:xfrm>
            <a:off x="11535591" y="261258"/>
            <a:ext cx="448491" cy="448491"/>
          </a:xfrm>
          <a:prstGeom prst="rect">
            <a:avLst/>
          </a:prstGeom>
        </p:spPr>
      </p:pic>
      <p:sp>
        <p:nvSpPr>
          <p:cNvPr id="7" name="TextBox 6">
            <a:extLst>
              <a:ext uri="{FF2B5EF4-FFF2-40B4-BE49-F238E27FC236}">
                <a16:creationId xmlns:a16="http://schemas.microsoft.com/office/drawing/2014/main" id="{59F06A55-EAEE-21DE-EE24-C675B1A2BFB1}"/>
              </a:ext>
            </a:extLst>
          </p:cNvPr>
          <p:cNvSpPr txBox="1"/>
          <p:nvPr userDrawn="1">
            <p:extLst>
              <p:ext uri="{1162E1C5-73C7-4A58-AE30-91384D911F3F}">
                <p184:classification xmlns:p184="http://schemas.microsoft.com/office/powerpoint/2018/4/main" val="hdr"/>
              </p:ext>
            </p:extLst>
          </p:nvPr>
        </p:nvSpPr>
        <p:spPr>
          <a:xfrm>
            <a:off x="5795137" y="63500"/>
            <a:ext cx="646113" cy="152400"/>
          </a:xfrm>
          <a:prstGeom prst="rect">
            <a:avLst/>
          </a:prstGeom>
        </p:spPr>
        <p:txBody>
          <a:bodyPr horzOverflow="overflow" lIns="0" tIns="0" rIns="0" bIns="0">
            <a:spAutoFit/>
          </a:bodyPr>
          <a:lstStyle/>
          <a:p>
            <a:pPr algn="l"/>
            <a:r>
              <a:rPr lang="en-AU" sz="1000" dirty="0">
                <a:solidFill>
                  <a:srgbClr val="B40029">
                    <a:alpha val="50000"/>
                  </a:srgbClr>
                </a:solidFill>
                <a:latin typeface="Verdana" panose="020B0604030504040204" pitchFamily="34" charset="0"/>
                <a:ea typeface="Verdana" panose="020B0604030504040204" pitchFamily="34" charset="0"/>
              </a:rPr>
              <a:t>OFFICIAL</a:t>
            </a:r>
          </a:p>
        </p:txBody>
      </p:sp>
      <p:sp>
        <p:nvSpPr>
          <p:cNvPr id="8" name="TextBox 7">
            <a:extLst>
              <a:ext uri="{FF2B5EF4-FFF2-40B4-BE49-F238E27FC236}">
                <a16:creationId xmlns:a16="http://schemas.microsoft.com/office/drawing/2014/main" id="{8FEDE75E-461B-640B-2037-A85F9A2763FE}"/>
              </a:ext>
            </a:extLst>
          </p:cNvPr>
          <p:cNvSpPr txBox="1"/>
          <p:nvPr userDrawn="1">
            <p:extLst>
              <p:ext uri="{1162E1C5-73C7-4A58-AE30-91384D911F3F}">
                <p184:classification xmlns:p184="http://schemas.microsoft.com/office/powerpoint/2018/4/main" val="ftr"/>
              </p:ext>
            </p:extLst>
          </p:nvPr>
        </p:nvSpPr>
        <p:spPr>
          <a:xfrm>
            <a:off x="5795137" y="6642100"/>
            <a:ext cx="646113" cy="152400"/>
          </a:xfrm>
          <a:prstGeom prst="rect">
            <a:avLst/>
          </a:prstGeom>
        </p:spPr>
        <p:txBody>
          <a:bodyPr horzOverflow="overflow" lIns="0" tIns="0" rIns="0" bIns="0">
            <a:spAutoFit/>
          </a:bodyPr>
          <a:lstStyle/>
          <a:p>
            <a:pPr algn="l"/>
            <a:r>
              <a:rPr lang="en-AU" sz="1000" dirty="0">
                <a:solidFill>
                  <a:srgbClr val="B40029">
                    <a:alpha val="50000"/>
                  </a:srgbClr>
                </a:solidFill>
                <a:latin typeface="Verdana" panose="020B0604030504040204" pitchFamily="34" charset="0"/>
                <a:ea typeface="Verdana" panose="020B0604030504040204" pitchFamily="34" charset="0"/>
              </a:rPr>
              <a:t>OFFICIAL</a:t>
            </a:r>
          </a:p>
        </p:txBody>
      </p:sp>
    </p:spTree>
    <p:extLst>
      <p:ext uri="{BB962C8B-B14F-4D97-AF65-F5344CB8AC3E}">
        <p14:creationId xmlns:p14="http://schemas.microsoft.com/office/powerpoint/2010/main" val="84961357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2" r:id="rId3"/>
    <p:sldLayoutId id="2147483650" r:id="rId4"/>
    <p:sldLayoutId id="2147483665" r:id="rId5"/>
    <p:sldLayoutId id="2147483664" r:id="rId6"/>
    <p:sldLayoutId id="2147483652" r:id="rId7"/>
    <p:sldLayoutId id="2147483653" r:id="rId8"/>
    <p:sldLayoutId id="2147483657" r:id="rId9"/>
    <p:sldLayoutId id="2147483654" r:id="rId10"/>
    <p:sldLayoutId id="2147483660" r:id="rId11"/>
    <p:sldLayoutId id="2147483663" r:id="rId12"/>
    <p:sldLayoutId id="2147483659" r:id="rId13"/>
    <p:sldLayoutId id="2147483661" r:id="rId14"/>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mn-lt"/>
          <a:ea typeface="+mn-ea"/>
          <a:cs typeface="+mn-cs"/>
        </a:defRPr>
      </a:lvl1pPr>
      <a:lvl2pPr marL="720000" indent="-360000" algn="l" defTabSz="914400" rtl="0" eaLnBrk="1" latinLnBrk="0" hangingPunct="1">
        <a:lnSpc>
          <a:spcPct val="120000"/>
        </a:lnSpc>
        <a:spcBef>
          <a:spcPts val="600"/>
        </a:spcBef>
        <a:spcAft>
          <a:spcPts val="600"/>
        </a:spcAft>
        <a:buFont typeface="Wingdings" pitchFamily="2" charset="2"/>
        <a:buChar char="§"/>
        <a:defRPr sz="2400" kern="1200">
          <a:solidFill>
            <a:schemeClr val="tx1"/>
          </a:solidFill>
          <a:latin typeface="+mn-lt"/>
          <a:ea typeface="+mn-ea"/>
          <a:cs typeface="+mn-cs"/>
        </a:defRPr>
      </a:lvl2pPr>
      <a:lvl3pPr marL="1080000" indent="-360000" algn="l" defTabSz="914400" rtl="0" eaLnBrk="1" latinLnBrk="0" hangingPunct="1">
        <a:lnSpc>
          <a:spcPct val="120000"/>
        </a:lnSpc>
        <a:spcBef>
          <a:spcPts val="600"/>
        </a:spcBef>
        <a:spcAft>
          <a:spcPts val="600"/>
        </a:spcAft>
        <a:buFont typeface="Wingdings" pitchFamily="2" charset="2"/>
        <a:buChar char="§"/>
        <a:defRPr sz="2000" kern="1200">
          <a:solidFill>
            <a:schemeClr val="tx1"/>
          </a:solidFill>
          <a:latin typeface="+mn-lt"/>
          <a:ea typeface="+mn-ea"/>
          <a:cs typeface="+mn-cs"/>
        </a:defRPr>
      </a:lvl3pPr>
      <a:lvl4pPr marL="1440000" indent="-360000" algn="l" defTabSz="914400" rtl="0" eaLnBrk="1" latinLnBrk="0" hangingPunct="1">
        <a:lnSpc>
          <a:spcPct val="120000"/>
        </a:lnSpc>
        <a:spcBef>
          <a:spcPts val="600"/>
        </a:spcBef>
        <a:spcAft>
          <a:spcPts val="600"/>
        </a:spcAft>
        <a:buFont typeface="Wingdings" pitchFamily="2" charset="2"/>
        <a:buChar char="§"/>
        <a:defRPr sz="1800" kern="1200">
          <a:solidFill>
            <a:schemeClr val="tx1"/>
          </a:solidFill>
          <a:latin typeface="+mn-lt"/>
          <a:ea typeface="+mn-ea"/>
          <a:cs typeface="+mn-cs"/>
        </a:defRPr>
      </a:lvl4pPr>
      <a:lvl5pPr marL="1800000" indent="-360000" algn="l" defTabSz="914400" rtl="0" eaLnBrk="1" latinLnBrk="0" hangingPunct="1">
        <a:lnSpc>
          <a:spcPct val="120000"/>
        </a:lnSpc>
        <a:spcBef>
          <a:spcPts val="600"/>
        </a:spcBef>
        <a:spcAft>
          <a:spcPts val="600"/>
        </a:spcAft>
        <a:buFont typeface="Wingdings"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63" userDrawn="1">
          <p15:clr>
            <a:srgbClr val="F26B43"/>
          </p15:clr>
        </p15:guide>
        <p15:guide id="3" orient="horz" pos="844" userDrawn="1">
          <p15:clr>
            <a:srgbClr val="F26B43"/>
          </p15:clr>
        </p15:guide>
        <p15:guide id="4" pos="121" userDrawn="1">
          <p15:clr>
            <a:srgbClr val="F26B43"/>
          </p15:clr>
        </p15:guide>
        <p15:guide id="5" pos="1300" userDrawn="1">
          <p15:clr>
            <a:srgbClr val="F26B43"/>
          </p15:clr>
        </p15:guide>
        <p15:guide id="6" pos="2547" userDrawn="1">
          <p15:clr>
            <a:srgbClr val="F26B43"/>
          </p15:clr>
        </p15:guide>
        <p15:guide id="7" pos="5065" userDrawn="1">
          <p15:clr>
            <a:srgbClr val="F26B43"/>
          </p15:clr>
        </p15:guide>
        <p15:guide id="8" pos="6312" userDrawn="1">
          <p15:clr>
            <a:srgbClr val="F26B43"/>
          </p15:clr>
        </p15:guide>
        <p15:guide id="9" pos="7567" userDrawn="1">
          <p15:clr>
            <a:srgbClr val="F26B43"/>
          </p15:clr>
        </p15:guide>
        <p15:guide id="10" pos="1368" userDrawn="1">
          <p15:clr>
            <a:srgbClr val="F26B43"/>
          </p15:clr>
        </p15:guide>
        <p15:guide id="11" pos="2615" userDrawn="1">
          <p15:clr>
            <a:srgbClr val="F26B43"/>
          </p15:clr>
        </p15:guide>
        <p15:guide id="12" pos="5121" userDrawn="1">
          <p15:clr>
            <a:srgbClr val="F26B43"/>
          </p15:clr>
        </p15:guide>
        <p15:guide id="13" pos="3795" userDrawn="1">
          <p15:clr>
            <a:srgbClr val="F26B43"/>
          </p15:clr>
        </p15:guide>
        <p15:guide id="14" pos="6380" userDrawn="1">
          <p15:clr>
            <a:srgbClr val="F26B43"/>
          </p15:clr>
        </p15:guide>
        <p15:guide id="15" orient="horz" pos="119" userDrawn="1">
          <p15:clr>
            <a:srgbClr val="F26B43"/>
          </p15:clr>
        </p15:guide>
        <p15:guide id="16" orient="horz" pos="420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hyperlink" Target="https://www.ato.gov.au/businesses-and-organisations/international-tax-for-business/private-capital-program/about-the-private-capital-program"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30D520-E0A6-3AB1-0C03-D23A34EDA680}"/>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68710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1A6EE-EE52-3455-050D-698C279BDF2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6591FE8-4F33-7456-1574-BD7C42012345}"/>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7FD0B8F8-034B-69E8-C69A-0893509F0AEA}"/>
              </a:ext>
            </a:extLst>
          </p:cNvPr>
          <p:cNvSpPr>
            <a:spLocks noGrp="1"/>
          </p:cNvSpPr>
          <p:nvPr>
            <p:ph idx="1"/>
          </p:nvPr>
        </p:nvSpPr>
        <p:spPr/>
        <p:txBody>
          <a:bodyPr vert="horz" lIns="0" tIns="45720" rIns="0" bIns="45720" rtlCol="0" anchor="t">
            <a:normAutofit/>
          </a:bodyPr>
          <a:lstStyle/>
          <a:p>
            <a:pPr marL="360000" indent="-360000">
              <a:lnSpc>
                <a:spcPct val="120000"/>
              </a:lnSpc>
              <a:spcBef>
                <a:spcPts val="600"/>
              </a:spcBef>
              <a:spcAft>
                <a:spcPts val="600"/>
              </a:spcAft>
            </a:pPr>
            <a:r>
              <a:rPr lang="en-AU" sz="2000" dirty="0"/>
              <a:t>Stapled structures – transitional election period concludes 30 June</a:t>
            </a:r>
          </a:p>
          <a:p>
            <a:pPr marL="851400" lvl="1"/>
            <a:r>
              <a:rPr lang="en-AU" sz="1600" dirty="0"/>
              <a:t>Economic infrastructure staples have until (at least) 2034.</a:t>
            </a:r>
          </a:p>
          <a:p>
            <a:pPr marL="851400" lvl="1"/>
            <a:r>
              <a:rPr lang="en-AU" sz="1600" dirty="0"/>
              <a:t>Engage early</a:t>
            </a:r>
          </a:p>
          <a:p>
            <a:pPr marL="850900" lvl="1" indent="-359410"/>
            <a:r>
              <a:rPr lang="en-AU" sz="1600" dirty="0"/>
              <a:t>Taxpayer Alert 2020/3</a:t>
            </a:r>
            <a:endParaRPr lang="en-AU" sz="1600" dirty="0">
              <a:cs typeface="Arial"/>
            </a:endParaRPr>
          </a:p>
          <a:p>
            <a:pPr marL="360000" indent="-360000">
              <a:lnSpc>
                <a:spcPct val="120000"/>
              </a:lnSpc>
              <a:spcBef>
                <a:spcPts val="600"/>
              </a:spcBef>
              <a:spcAft>
                <a:spcPts val="600"/>
              </a:spcAft>
            </a:pPr>
            <a:r>
              <a:rPr lang="en-AU" sz="2000" dirty="0"/>
              <a:t>Pricing and eligibility</a:t>
            </a:r>
          </a:p>
          <a:p>
            <a:pPr marL="851400" lvl="1"/>
            <a:r>
              <a:rPr lang="en-AU" sz="1600" dirty="0"/>
              <a:t>MIT non-arm’s length income rule (NALIR)</a:t>
            </a:r>
          </a:p>
          <a:p>
            <a:pPr marL="851400" lvl="1"/>
            <a:r>
              <a:rPr lang="en-AU" sz="1600" dirty="0"/>
              <a:t>Concessional cross-staple rent cap</a:t>
            </a:r>
          </a:p>
          <a:p>
            <a:pPr marL="850900" lvl="1" indent="-359410"/>
            <a:r>
              <a:rPr lang="en-AU" sz="1600"/>
              <a:t>Negative control</a:t>
            </a:r>
            <a:endParaRPr lang="en-AU" sz="1600" dirty="0">
              <a:cs typeface="Arial"/>
            </a:endParaRPr>
          </a:p>
        </p:txBody>
      </p:sp>
      <p:sp>
        <p:nvSpPr>
          <p:cNvPr id="5" name="Title 4">
            <a:extLst>
              <a:ext uri="{FF2B5EF4-FFF2-40B4-BE49-F238E27FC236}">
                <a16:creationId xmlns:a16="http://schemas.microsoft.com/office/drawing/2014/main" id="{96334EE0-39F6-71B9-06C1-F36B9ADDDF8D}"/>
              </a:ext>
            </a:extLst>
          </p:cNvPr>
          <p:cNvSpPr>
            <a:spLocks noGrp="1"/>
          </p:cNvSpPr>
          <p:nvPr>
            <p:ph type="title"/>
          </p:nvPr>
        </p:nvSpPr>
        <p:spPr>
          <a:xfrm>
            <a:off x="540000" y="360000"/>
            <a:ext cx="10980000" cy="900000"/>
          </a:xfrm>
        </p:spPr>
        <p:txBody>
          <a:bodyPr>
            <a:normAutofit fontScale="90000"/>
          </a:bodyPr>
          <a:lstStyle/>
          <a:p>
            <a:r>
              <a:rPr lang="en-US" dirty="0"/>
              <a:t>Infrastructure and Business Fragmentation Strategy</a:t>
            </a:r>
          </a:p>
        </p:txBody>
      </p:sp>
    </p:spTree>
    <p:extLst>
      <p:ext uri="{BB962C8B-B14F-4D97-AF65-F5344CB8AC3E}">
        <p14:creationId xmlns:p14="http://schemas.microsoft.com/office/powerpoint/2010/main" val="2529918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252D2-1AD2-BBDB-E4C1-5A1923CB2AB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7E13110A-7D8F-5AFF-4D86-32B615E7B662}"/>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81C467BB-D469-BA0F-B35A-2654869A3ABA}"/>
              </a:ext>
            </a:extLst>
          </p:cNvPr>
          <p:cNvSpPr>
            <a:spLocks noGrp="1"/>
          </p:cNvSpPr>
          <p:nvPr>
            <p:ph idx="1"/>
          </p:nvPr>
        </p:nvSpPr>
        <p:spPr/>
        <p:txBody>
          <a:bodyPr>
            <a:normAutofit/>
          </a:bodyPr>
          <a:lstStyle/>
          <a:p>
            <a:pPr marL="360000" indent="-360000">
              <a:lnSpc>
                <a:spcPct val="120000"/>
              </a:lnSpc>
              <a:spcBef>
                <a:spcPts val="600"/>
              </a:spcBef>
              <a:spcAft>
                <a:spcPts val="600"/>
              </a:spcAft>
            </a:pPr>
            <a:r>
              <a:rPr lang="en-AU" sz="2000" dirty="0"/>
              <a:t>Emerging issue: Non-vanilla arrangements that potentially mischaracterise Australian-sourced returns </a:t>
            </a:r>
          </a:p>
          <a:p>
            <a:pPr marL="851400" lvl="1"/>
            <a:r>
              <a:rPr lang="en-AU" sz="1600" dirty="0"/>
              <a:t>Arrangements that are economically equivalent to an equity investment or asset acquisition but for tax purposes treated more like a financing arrangement – leading to potential asymmetry in the commercial or accounting treatment and tax outcomes. </a:t>
            </a:r>
          </a:p>
          <a:p>
            <a:pPr marL="360000"/>
            <a:r>
              <a:rPr lang="en-AU" dirty="0"/>
              <a:t>Secondary sales</a:t>
            </a:r>
          </a:p>
          <a:p>
            <a:pPr marL="851400" lvl="1"/>
            <a:r>
              <a:rPr lang="en-AU" sz="1600" dirty="0"/>
              <a:t>Engage early for faster resolution and greater certainty</a:t>
            </a:r>
          </a:p>
          <a:p>
            <a:pPr marL="851400" lvl="1"/>
            <a:r>
              <a:rPr lang="en-AU" sz="1600" dirty="0"/>
              <a:t>Security where needed</a:t>
            </a:r>
          </a:p>
          <a:p>
            <a:pPr marL="360000"/>
            <a:r>
              <a:rPr lang="en-AU" sz="2000" dirty="0"/>
              <a:t>Division 855 of the ITAA 1997</a:t>
            </a:r>
          </a:p>
        </p:txBody>
      </p:sp>
      <p:sp>
        <p:nvSpPr>
          <p:cNvPr id="5" name="Title 4">
            <a:extLst>
              <a:ext uri="{FF2B5EF4-FFF2-40B4-BE49-F238E27FC236}">
                <a16:creationId xmlns:a16="http://schemas.microsoft.com/office/drawing/2014/main" id="{85953F65-8B56-42CD-324C-7C213458542E}"/>
              </a:ext>
            </a:extLst>
          </p:cNvPr>
          <p:cNvSpPr>
            <a:spLocks noGrp="1"/>
          </p:cNvSpPr>
          <p:nvPr>
            <p:ph type="title"/>
          </p:nvPr>
        </p:nvSpPr>
        <p:spPr>
          <a:xfrm>
            <a:off x="540000" y="360000"/>
            <a:ext cx="10980000" cy="900000"/>
          </a:xfrm>
        </p:spPr>
        <p:txBody>
          <a:bodyPr>
            <a:normAutofit fontScale="90000"/>
          </a:bodyPr>
          <a:lstStyle/>
          <a:p>
            <a:r>
              <a:rPr lang="en-US" dirty="0"/>
              <a:t>Infrastructure and Business Fragmentation Strategy</a:t>
            </a:r>
          </a:p>
        </p:txBody>
      </p:sp>
    </p:spTree>
    <p:extLst>
      <p:ext uri="{BB962C8B-B14F-4D97-AF65-F5344CB8AC3E}">
        <p14:creationId xmlns:p14="http://schemas.microsoft.com/office/powerpoint/2010/main" val="383448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B147C-DF2D-92A5-2A9A-A4BB618D046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EA6A732-A1E3-AD6F-3F16-66ADED5160B7}"/>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B4E0EC7B-90B8-DC06-B64B-8793223F3BC2}"/>
              </a:ext>
            </a:extLst>
          </p:cNvPr>
          <p:cNvSpPr>
            <a:spLocks noGrp="1"/>
          </p:cNvSpPr>
          <p:nvPr>
            <p:ph idx="1"/>
          </p:nvPr>
        </p:nvSpPr>
        <p:spPr/>
        <p:txBody>
          <a:bodyPr>
            <a:normAutofit/>
          </a:bodyPr>
          <a:lstStyle/>
          <a:p>
            <a:pPr marL="360000" indent="-360000">
              <a:lnSpc>
                <a:spcPct val="120000"/>
              </a:lnSpc>
              <a:spcBef>
                <a:spcPts val="600"/>
              </a:spcBef>
              <a:spcAft>
                <a:spcPts val="600"/>
              </a:spcAft>
            </a:pPr>
            <a:r>
              <a:rPr lang="en-AU" sz="2000" dirty="0"/>
              <a:t>Digital infrastructure and renewable energy</a:t>
            </a:r>
          </a:p>
          <a:p>
            <a:pPr marL="851400" lvl="1"/>
            <a:r>
              <a:rPr lang="en-AU" sz="1600" dirty="0"/>
              <a:t>Characterisation</a:t>
            </a:r>
          </a:p>
          <a:p>
            <a:pPr marL="851400" lvl="1"/>
            <a:r>
              <a:rPr lang="en-AU" sz="1600" dirty="0"/>
              <a:t>MIT eligibility</a:t>
            </a:r>
          </a:p>
          <a:p>
            <a:pPr marL="360000"/>
            <a:r>
              <a:rPr lang="en-AU" sz="2000" dirty="0"/>
              <a:t>Student accommodation and social housing</a:t>
            </a:r>
          </a:p>
          <a:p>
            <a:pPr marL="360000"/>
            <a:r>
              <a:rPr lang="en-AU" sz="2000" dirty="0"/>
              <a:t>Public private partnerships</a:t>
            </a:r>
          </a:p>
        </p:txBody>
      </p:sp>
      <p:sp>
        <p:nvSpPr>
          <p:cNvPr id="5" name="Title 4">
            <a:extLst>
              <a:ext uri="{FF2B5EF4-FFF2-40B4-BE49-F238E27FC236}">
                <a16:creationId xmlns:a16="http://schemas.microsoft.com/office/drawing/2014/main" id="{EAE486DE-06CF-8A3D-1AE5-418E8E37B92D}"/>
              </a:ext>
            </a:extLst>
          </p:cNvPr>
          <p:cNvSpPr>
            <a:spLocks noGrp="1"/>
          </p:cNvSpPr>
          <p:nvPr>
            <p:ph type="title"/>
          </p:nvPr>
        </p:nvSpPr>
        <p:spPr>
          <a:xfrm>
            <a:off x="540000" y="360000"/>
            <a:ext cx="10980000" cy="900000"/>
          </a:xfrm>
        </p:spPr>
        <p:txBody>
          <a:bodyPr>
            <a:normAutofit fontScale="90000"/>
          </a:bodyPr>
          <a:lstStyle/>
          <a:p>
            <a:r>
              <a:rPr lang="en-US" dirty="0"/>
              <a:t>Infrastructure and Business Fragmentation Strategy</a:t>
            </a:r>
          </a:p>
        </p:txBody>
      </p:sp>
    </p:spTree>
    <p:extLst>
      <p:ext uri="{BB962C8B-B14F-4D97-AF65-F5344CB8AC3E}">
        <p14:creationId xmlns:p14="http://schemas.microsoft.com/office/powerpoint/2010/main" val="3700091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7AE5-1B9E-72D1-6CB0-7DC18AA0A77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B92C31C-A4EB-5A8A-7AE5-78CE2B615D68}"/>
              </a:ext>
            </a:extLst>
          </p:cNvPr>
          <p:cNvSpPr>
            <a:spLocks noGrp="1"/>
          </p:cNvSpPr>
          <p:nvPr>
            <p:ph type="body" idx="1"/>
          </p:nvPr>
        </p:nvSpPr>
        <p:spPr/>
        <p:txBody>
          <a:bodyPr/>
          <a:lstStyle/>
          <a:p>
            <a:r>
              <a:rPr lang="en-US" dirty="0"/>
              <a:t>Thin capitalisation</a:t>
            </a:r>
          </a:p>
        </p:txBody>
      </p:sp>
      <p:sp>
        <p:nvSpPr>
          <p:cNvPr id="7" name="Content Placeholder 6">
            <a:extLst>
              <a:ext uri="{FF2B5EF4-FFF2-40B4-BE49-F238E27FC236}">
                <a16:creationId xmlns:a16="http://schemas.microsoft.com/office/drawing/2014/main" id="{377D302D-F6E6-E2B2-195D-C1DCBE1523B6}"/>
              </a:ext>
            </a:extLst>
          </p:cNvPr>
          <p:cNvSpPr>
            <a:spLocks noGrp="1"/>
          </p:cNvSpPr>
          <p:nvPr>
            <p:ph sz="half" idx="2"/>
          </p:nvPr>
        </p:nvSpPr>
        <p:spPr/>
        <p:txBody>
          <a:bodyPr/>
          <a:lstStyle/>
          <a:p>
            <a:r>
              <a:rPr lang="en-AU" dirty="0"/>
              <a:t>Guidance suite </a:t>
            </a:r>
          </a:p>
          <a:p>
            <a:pPr lvl="1"/>
            <a:r>
              <a:rPr lang="en-AU" dirty="0"/>
              <a:t>PCG 2025/D2</a:t>
            </a:r>
          </a:p>
          <a:p>
            <a:pPr lvl="1"/>
            <a:r>
              <a:rPr lang="en-AU" dirty="0"/>
              <a:t>PCG 2025/2</a:t>
            </a:r>
          </a:p>
          <a:p>
            <a:pPr lvl="1"/>
            <a:r>
              <a:rPr lang="en-AU" dirty="0"/>
              <a:t>TR 2025/2</a:t>
            </a:r>
          </a:p>
          <a:p>
            <a:pPr lvl="1"/>
            <a:r>
              <a:rPr lang="en-AU" dirty="0"/>
              <a:t>Board of Taxation review</a:t>
            </a:r>
          </a:p>
          <a:p>
            <a:pPr lvl="1"/>
            <a:r>
              <a:rPr lang="en-AU" dirty="0"/>
              <a:t>Again, engage early.</a:t>
            </a:r>
          </a:p>
        </p:txBody>
      </p:sp>
      <p:sp>
        <p:nvSpPr>
          <p:cNvPr id="8" name="Text Placeholder 7">
            <a:extLst>
              <a:ext uri="{FF2B5EF4-FFF2-40B4-BE49-F238E27FC236}">
                <a16:creationId xmlns:a16="http://schemas.microsoft.com/office/drawing/2014/main" id="{F544B7EA-B002-01B8-D344-F4C8305B367C}"/>
              </a:ext>
            </a:extLst>
          </p:cNvPr>
          <p:cNvSpPr>
            <a:spLocks noGrp="1"/>
          </p:cNvSpPr>
          <p:nvPr>
            <p:ph type="body" sz="quarter" idx="3"/>
          </p:nvPr>
        </p:nvSpPr>
        <p:spPr/>
        <p:txBody>
          <a:bodyPr/>
          <a:lstStyle/>
          <a:p>
            <a:r>
              <a:rPr lang="en-US" dirty="0"/>
              <a:t>Section 128F of the ITAA 1936</a:t>
            </a:r>
          </a:p>
        </p:txBody>
      </p:sp>
      <p:sp>
        <p:nvSpPr>
          <p:cNvPr id="9" name="Content Placeholder 8">
            <a:extLst>
              <a:ext uri="{FF2B5EF4-FFF2-40B4-BE49-F238E27FC236}">
                <a16:creationId xmlns:a16="http://schemas.microsoft.com/office/drawing/2014/main" id="{B7292098-CA79-CCBC-BCA0-E6169DE13E93}"/>
              </a:ext>
            </a:extLst>
          </p:cNvPr>
          <p:cNvSpPr>
            <a:spLocks noGrp="1"/>
          </p:cNvSpPr>
          <p:nvPr>
            <p:ph sz="quarter" idx="4"/>
          </p:nvPr>
        </p:nvSpPr>
        <p:spPr/>
        <p:txBody>
          <a:bodyPr/>
          <a:lstStyle/>
          <a:p>
            <a:r>
              <a:rPr lang="en-AU" dirty="0"/>
              <a:t>Large Business Stewardship Group paper</a:t>
            </a:r>
          </a:p>
          <a:p>
            <a:pPr lvl="1"/>
            <a:r>
              <a:rPr lang="en-AU" dirty="0"/>
              <a:t>Public offer test issues</a:t>
            </a:r>
          </a:p>
          <a:p>
            <a:pPr lvl="1"/>
            <a:r>
              <a:rPr lang="en-AU" dirty="0"/>
              <a:t>Updated guidance is being prepared for consultation</a:t>
            </a:r>
          </a:p>
        </p:txBody>
      </p:sp>
      <p:sp>
        <p:nvSpPr>
          <p:cNvPr id="5" name="Title 4">
            <a:extLst>
              <a:ext uri="{FF2B5EF4-FFF2-40B4-BE49-F238E27FC236}">
                <a16:creationId xmlns:a16="http://schemas.microsoft.com/office/drawing/2014/main" id="{D6A68376-23F1-B489-A665-3C0C8768153E}"/>
              </a:ext>
            </a:extLst>
          </p:cNvPr>
          <p:cNvSpPr>
            <a:spLocks noGrp="1"/>
          </p:cNvSpPr>
          <p:nvPr>
            <p:ph type="title"/>
          </p:nvPr>
        </p:nvSpPr>
        <p:spPr>
          <a:xfrm>
            <a:off x="540000" y="360000"/>
            <a:ext cx="10980000" cy="900000"/>
          </a:xfrm>
        </p:spPr>
        <p:txBody>
          <a:bodyPr/>
          <a:lstStyle/>
          <a:p>
            <a:r>
              <a:rPr lang="en-US" dirty="0"/>
              <a:t>Updates</a:t>
            </a:r>
          </a:p>
        </p:txBody>
      </p:sp>
      <p:sp>
        <p:nvSpPr>
          <p:cNvPr id="4" name="Footer Placeholder 3">
            <a:extLst>
              <a:ext uri="{FF2B5EF4-FFF2-40B4-BE49-F238E27FC236}">
                <a16:creationId xmlns:a16="http://schemas.microsoft.com/office/drawing/2014/main" id="{1FA3EF0F-6925-B0DF-67B0-0318E99CF49A}"/>
              </a:ext>
            </a:extLst>
          </p:cNvPr>
          <p:cNvSpPr>
            <a:spLocks noGrp="1"/>
          </p:cNvSpPr>
          <p:nvPr>
            <p:ph type="ftr" sz="quarter" idx="11"/>
          </p:nvPr>
        </p:nvSpPr>
        <p:spPr/>
        <p:txBody>
          <a:bodyPr/>
          <a:lstStyle/>
          <a:p>
            <a:r>
              <a:rPr lang="en-US" dirty="0"/>
              <a:t>Infrastructure &amp; Investments Tax Conference</a:t>
            </a:r>
          </a:p>
        </p:txBody>
      </p:sp>
    </p:spTree>
    <p:extLst>
      <p:ext uri="{BB962C8B-B14F-4D97-AF65-F5344CB8AC3E}">
        <p14:creationId xmlns:p14="http://schemas.microsoft.com/office/powerpoint/2010/main" val="2344273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DCF4D-A313-69A2-F38A-4F469025E5B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4C7F36A-9DF8-9D26-B961-842349E399B7}"/>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EEBC5059-CD6F-F042-0083-0DD91717F4C1}"/>
              </a:ext>
            </a:extLst>
          </p:cNvPr>
          <p:cNvSpPr>
            <a:spLocks noGrp="1"/>
          </p:cNvSpPr>
          <p:nvPr>
            <p:ph idx="1"/>
          </p:nvPr>
        </p:nvSpPr>
        <p:spPr/>
        <p:txBody>
          <a:bodyPr>
            <a:normAutofit/>
          </a:bodyPr>
          <a:lstStyle/>
          <a:p>
            <a:pPr marL="360000" indent="-360000">
              <a:lnSpc>
                <a:spcPct val="120000"/>
              </a:lnSpc>
              <a:spcBef>
                <a:spcPts val="600"/>
              </a:spcBef>
              <a:spcAft>
                <a:spcPts val="600"/>
              </a:spcAft>
            </a:pPr>
            <a:r>
              <a:rPr lang="en-AU" sz="2000" dirty="0"/>
              <a:t>Continue to integrate our four strategies</a:t>
            </a:r>
          </a:p>
          <a:p>
            <a:pPr marL="360000" indent="-360000">
              <a:lnSpc>
                <a:spcPct val="120000"/>
              </a:lnSpc>
              <a:spcBef>
                <a:spcPts val="600"/>
              </a:spcBef>
              <a:spcAft>
                <a:spcPts val="600"/>
              </a:spcAft>
            </a:pPr>
            <a:r>
              <a:rPr lang="en-AU" sz="2000" dirty="0"/>
              <a:t>Continue to focus on disposal events and asset dissipation risks</a:t>
            </a:r>
          </a:p>
          <a:p>
            <a:pPr marL="360000" indent="-360000">
              <a:lnSpc>
                <a:spcPct val="120000"/>
              </a:lnSpc>
              <a:spcBef>
                <a:spcPts val="600"/>
              </a:spcBef>
              <a:spcAft>
                <a:spcPts val="600"/>
              </a:spcAft>
            </a:pPr>
            <a:r>
              <a:rPr lang="en-AU" sz="2000" dirty="0"/>
              <a:t>Roll out holding period and fund level reviews</a:t>
            </a:r>
          </a:p>
          <a:p>
            <a:pPr marL="360000" indent="-360000">
              <a:lnSpc>
                <a:spcPct val="120000"/>
              </a:lnSpc>
              <a:spcBef>
                <a:spcPts val="600"/>
              </a:spcBef>
              <a:spcAft>
                <a:spcPts val="600"/>
              </a:spcAft>
            </a:pPr>
            <a:r>
              <a:rPr lang="en-AU" sz="2000" dirty="0"/>
              <a:t>Consider the need for broader guidance</a:t>
            </a:r>
          </a:p>
        </p:txBody>
      </p:sp>
      <p:sp>
        <p:nvSpPr>
          <p:cNvPr id="5" name="Title 4">
            <a:extLst>
              <a:ext uri="{FF2B5EF4-FFF2-40B4-BE49-F238E27FC236}">
                <a16:creationId xmlns:a16="http://schemas.microsoft.com/office/drawing/2014/main" id="{D88A7098-2E14-405A-11A9-218DBEFD68EF}"/>
              </a:ext>
            </a:extLst>
          </p:cNvPr>
          <p:cNvSpPr>
            <a:spLocks noGrp="1"/>
          </p:cNvSpPr>
          <p:nvPr>
            <p:ph type="title"/>
          </p:nvPr>
        </p:nvSpPr>
        <p:spPr>
          <a:xfrm>
            <a:off x="540000" y="360000"/>
            <a:ext cx="10980000" cy="900000"/>
          </a:xfrm>
        </p:spPr>
        <p:txBody>
          <a:bodyPr/>
          <a:lstStyle/>
          <a:p>
            <a:r>
              <a:rPr lang="en-US" dirty="0"/>
              <a:t>On the horizon</a:t>
            </a:r>
          </a:p>
        </p:txBody>
      </p:sp>
    </p:spTree>
    <p:extLst>
      <p:ext uri="{BB962C8B-B14F-4D97-AF65-F5344CB8AC3E}">
        <p14:creationId xmlns:p14="http://schemas.microsoft.com/office/powerpoint/2010/main" val="2309206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117D599-2672-0E4D-A0BF-3D37DE2971AF}"/>
              </a:ext>
            </a:extLst>
          </p:cNvPr>
          <p:cNvSpPr>
            <a:spLocks noGrp="1"/>
          </p:cNvSpPr>
          <p:nvPr>
            <p:ph type="ftr" sz="quarter" idx="11"/>
          </p:nvPr>
        </p:nvSpPr>
        <p:spPr>
          <a:xfrm>
            <a:off x="4690465" y="6436800"/>
            <a:ext cx="7200000" cy="216000"/>
          </a:xfrm>
        </p:spPr>
        <p:txBody>
          <a:bodyPr/>
          <a:lstStyle/>
          <a:p>
            <a:r>
              <a:rPr lang="en-US" dirty="0"/>
              <a:t>Infrastructure &amp; Investments Tax Conference</a:t>
            </a:r>
          </a:p>
        </p:txBody>
      </p:sp>
      <p:sp>
        <p:nvSpPr>
          <p:cNvPr id="9" name="Title 8">
            <a:extLst>
              <a:ext uri="{FF2B5EF4-FFF2-40B4-BE49-F238E27FC236}">
                <a16:creationId xmlns:a16="http://schemas.microsoft.com/office/drawing/2014/main" id="{C0A211AE-E96E-595F-7590-9EEB74AB995C}"/>
              </a:ext>
            </a:extLst>
          </p:cNvPr>
          <p:cNvSpPr>
            <a:spLocks noGrp="1"/>
          </p:cNvSpPr>
          <p:nvPr>
            <p:ph type="ctrTitle"/>
          </p:nvPr>
        </p:nvSpPr>
        <p:spPr/>
        <p:txBody>
          <a:bodyPr/>
          <a:lstStyle/>
          <a:p>
            <a:r>
              <a:rPr lang="en-US" dirty="0"/>
              <a:t>Thank you</a:t>
            </a:r>
          </a:p>
        </p:txBody>
      </p:sp>
      <p:sp>
        <p:nvSpPr>
          <p:cNvPr id="10" name="Subtitle 9">
            <a:extLst>
              <a:ext uri="{FF2B5EF4-FFF2-40B4-BE49-F238E27FC236}">
                <a16:creationId xmlns:a16="http://schemas.microsoft.com/office/drawing/2014/main" id="{BBA9356E-EACD-9118-9EE5-FEC22CC38014}"/>
              </a:ext>
            </a:extLst>
          </p:cNvPr>
          <p:cNvSpPr>
            <a:spLocks noGrp="1"/>
          </p:cNvSpPr>
          <p:nvPr>
            <p:ph type="subTitle" idx="1"/>
          </p:nvPr>
        </p:nvSpPr>
        <p:spPr>
          <a:xfrm>
            <a:off x="660712" y="3450772"/>
            <a:ext cx="4955677" cy="504129"/>
          </a:xfrm>
        </p:spPr>
        <p:txBody>
          <a:bodyPr>
            <a:normAutofit/>
          </a:bodyPr>
          <a:lstStyle/>
          <a:p>
            <a:r>
              <a:rPr lang="en-US" sz="2100" b="0" dirty="0">
                <a:solidFill>
                  <a:schemeClr val="bg1"/>
                </a:solidFill>
              </a:rPr>
              <a:t>Please complete your evaluation form</a:t>
            </a:r>
          </a:p>
        </p:txBody>
      </p:sp>
    </p:spTree>
    <p:extLst>
      <p:ext uri="{BB962C8B-B14F-4D97-AF65-F5344CB8AC3E}">
        <p14:creationId xmlns:p14="http://schemas.microsoft.com/office/powerpoint/2010/main" val="2899461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E9751D0-72F5-BB40-BD40-E37D92D580B0}"/>
              </a:ext>
            </a:extLst>
          </p:cNvPr>
          <p:cNvSpPr>
            <a:spLocks noGrp="1"/>
          </p:cNvSpPr>
          <p:nvPr>
            <p:ph type="body" idx="13"/>
          </p:nvPr>
        </p:nvSpPr>
        <p:spPr/>
        <p:txBody>
          <a:bodyPr>
            <a:noAutofit/>
          </a:bodyPr>
          <a:lstStyle/>
          <a:p>
            <a:pPr>
              <a:lnSpc>
                <a:spcPct val="130000"/>
              </a:lnSpc>
            </a:pPr>
            <a:r>
              <a:rPr lang="en-AU" sz="1400" b="1" dirty="0"/>
              <a:t>© Aaron Bennett, Blake Sly 2026</a:t>
            </a:r>
          </a:p>
          <a:p>
            <a:pPr>
              <a:lnSpc>
                <a:spcPct val="130000"/>
              </a:lnSpc>
              <a:spcBef>
                <a:spcPts val="1800"/>
              </a:spcBef>
            </a:pPr>
            <a:r>
              <a:rPr lang="en-AU" sz="1200" b="1" dirty="0"/>
              <a:t>Disclaimer:</a:t>
            </a:r>
            <a:r>
              <a:rPr lang="en-AU" sz="1200" dirty="0"/>
              <a:t> The material and opinions in this paper are those of the author and not those of The Tax Institute. The Tax Institute did not review the contents of this presentation and does not have any view as to its accuracy. The material and opinions in the paper should not be used or treated as professional advice and readers should rely on their own enquiries in making any decisions concerning their own interests.</a:t>
            </a:r>
          </a:p>
          <a:p>
            <a:pPr>
              <a:lnSpc>
                <a:spcPct val="130000"/>
              </a:lnSpc>
            </a:pPr>
            <a:r>
              <a:rPr lang="en-AU" sz="1200" dirty="0"/>
              <a:t>Liability limited by a scheme approved under professional standards legislation.</a:t>
            </a:r>
          </a:p>
          <a:p>
            <a:pPr>
              <a:lnSpc>
                <a:spcPct val="130000"/>
              </a:lnSpc>
            </a:pPr>
            <a:endParaRPr lang="en-US" sz="1200" dirty="0"/>
          </a:p>
        </p:txBody>
      </p:sp>
      <p:sp>
        <p:nvSpPr>
          <p:cNvPr id="5" name="Footer Placeholder 4">
            <a:extLst>
              <a:ext uri="{FF2B5EF4-FFF2-40B4-BE49-F238E27FC236}">
                <a16:creationId xmlns:a16="http://schemas.microsoft.com/office/drawing/2014/main" id="{6C707558-7DD6-F640-A756-DA27D244E118}"/>
              </a:ext>
            </a:extLst>
          </p:cNvPr>
          <p:cNvSpPr>
            <a:spLocks noGrp="1"/>
          </p:cNvSpPr>
          <p:nvPr>
            <p:ph type="ftr" sz="quarter" idx="11"/>
          </p:nvPr>
        </p:nvSpPr>
        <p:spPr/>
        <p:txBody>
          <a:bodyPr/>
          <a:lstStyle/>
          <a:p>
            <a:r>
              <a:rPr lang="en-US" dirty="0"/>
              <a:t>Infrastructure &amp; Investments Tax Conference</a:t>
            </a:r>
          </a:p>
        </p:txBody>
      </p:sp>
    </p:spTree>
    <p:extLst>
      <p:ext uri="{BB962C8B-B14F-4D97-AF65-F5344CB8AC3E}">
        <p14:creationId xmlns:p14="http://schemas.microsoft.com/office/powerpoint/2010/main" val="2111802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320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88A3D09-2C82-E049-E3AB-010D81898DB3}"/>
              </a:ext>
            </a:extLst>
          </p:cNvPr>
          <p:cNvSpPr>
            <a:spLocks noGrp="1"/>
          </p:cNvSpPr>
          <p:nvPr>
            <p:ph type="ftr" sz="quarter" idx="10"/>
          </p:nvPr>
        </p:nvSpPr>
        <p:spPr>
          <a:xfrm>
            <a:off x="4690465" y="6436490"/>
            <a:ext cx="7200000" cy="216000"/>
          </a:xfrm>
        </p:spPr>
        <p:txBody>
          <a:bodyPr/>
          <a:lstStyle/>
          <a:p>
            <a:r>
              <a:rPr lang="en-US" dirty="0"/>
              <a:t>Infrastructure &amp; Investments Tax Conference</a:t>
            </a:r>
          </a:p>
        </p:txBody>
      </p:sp>
      <p:sp>
        <p:nvSpPr>
          <p:cNvPr id="3" name="Title 2">
            <a:extLst>
              <a:ext uri="{FF2B5EF4-FFF2-40B4-BE49-F238E27FC236}">
                <a16:creationId xmlns:a16="http://schemas.microsoft.com/office/drawing/2014/main" id="{7E874912-BBC4-D019-ECF1-F40AF4AB1A4B}"/>
              </a:ext>
            </a:extLst>
          </p:cNvPr>
          <p:cNvSpPr>
            <a:spLocks noGrp="1"/>
          </p:cNvSpPr>
          <p:nvPr>
            <p:ph type="ctrTitle"/>
          </p:nvPr>
        </p:nvSpPr>
        <p:spPr/>
        <p:txBody>
          <a:bodyPr tIns="0" bIns="0">
            <a:normAutofit/>
          </a:bodyPr>
          <a:lstStyle/>
          <a:p>
            <a:r>
              <a:rPr lang="en-AU" sz="3600" dirty="0"/>
              <a:t>ATO Address</a:t>
            </a:r>
            <a:endParaRPr lang="en-US" sz="3600" dirty="0"/>
          </a:p>
        </p:txBody>
      </p:sp>
      <p:sp>
        <p:nvSpPr>
          <p:cNvPr id="4" name="Subtitle 3">
            <a:extLst>
              <a:ext uri="{FF2B5EF4-FFF2-40B4-BE49-F238E27FC236}">
                <a16:creationId xmlns:a16="http://schemas.microsoft.com/office/drawing/2014/main" id="{057A9AEE-FFF4-9FD6-9432-66A6C1C8E15D}"/>
              </a:ext>
            </a:extLst>
          </p:cNvPr>
          <p:cNvSpPr>
            <a:spLocks noGrp="1"/>
          </p:cNvSpPr>
          <p:nvPr>
            <p:ph type="subTitle" idx="1"/>
          </p:nvPr>
        </p:nvSpPr>
        <p:spPr>
          <a:xfrm>
            <a:off x="8869680" y="1088180"/>
            <a:ext cx="2782320" cy="2007771"/>
          </a:xfrm>
        </p:spPr>
        <p:txBody>
          <a:bodyPr tIns="0" bIns="0">
            <a:normAutofit/>
          </a:bodyPr>
          <a:lstStyle/>
          <a:p>
            <a:pPr>
              <a:lnSpc>
                <a:spcPct val="100000"/>
              </a:lnSpc>
              <a:spcBef>
                <a:spcPts val="0"/>
              </a:spcBef>
            </a:pPr>
            <a:r>
              <a:rPr lang="en-US" dirty="0"/>
              <a:t>Aaron Bennett </a:t>
            </a:r>
          </a:p>
          <a:p>
            <a:pPr>
              <a:lnSpc>
                <a:spcPct val="100000"/>
              </a:lnSpc>
              <a:spcBef>
                <a:spcPts val="0"/>
              </a:spcBef>
            </a:pPr>
            <a:r>
              <a:rPr lang="en-US" dirty="0"/>
              <a:t>Australian Taxation Office </a:t>
            </a:r>
          </a:p>
          <a:p>
            <a:pPr>
              <a:lnSpc>
                <a:spcPct val="100000"/>
              </a:lnSpc>
              <a:spcBef>
                <a:spcPts val="0"/>
              </a:spcBef>
            </a:pPr>
            <a:endParaRPr lang="en-US" dirty="0"/>
          </a:p>
          <a:p>
            <a:pPr>
              <a:lnSpc>
                <a:spcPct val="100000"/>
              </a:lnSpc>
              <a:spcBef>
                <a:spcPts val="0"/>
              </a:spcBef>
            </a:pPr>
            <a:r>
              <a:rPr lang="en-US" dirty="0"/>
              <a:t>Blake Sly </a:t>
            </a:r>
          </a:p>
          <a:p>
            <a:pPr>
              <a:lnSpc>
                <a:spcPct val="100000"/>
              </a:lnSpc>
              <a:spcBef>
                <a:spcPts val="0"/>
              </a:spcBef>
            </a:pPr>
            <a:r>
              <a:rPr lang="en-US" dirty="0"/>
              <a:t>Australian Taxation Office</a:t>
            </a:r>
            <a:br>
              <a:rPr lang="en-US" dirty="0"/>
            </a:br>
            <a:endParaRPr lang="en-US" dirty="0"/>
          </a:p>
        </p:txBody>
      </p:sp>
      <p:sp>
        <p:nvSpPr>
          <p:cNvPr id="6" name="Text Placeholder 11">
            <a:extLst>
              <a:ext uri="{FF2B5EF4-FFF2-40B4-BE49-F238E27FC236}">
                <a16:creationId xmlns:a16="http://schemas.microsoft.com/office/drawing/2014/main" id="{9F74D74F-BD3A-92BD-CF1C-A7F4BB4D3E52}"/>
              </a:ext>
            </a:extLst>
          </p:cNvPr>
          <p:cNvSpPr txBox="1">
            <a:spLocks/>
          </p:cNvSpPr>
          <p:nvPr/>
        </p:nvSpPr>
        <p:spPr>
          <a:xfrm>
            <a:off x="684496" y="676929"/>
            <a:ext cx="1158372" cy="209336"/>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Wingdings" pitchFamily="2" charset="2"/>
              <a:buNone/>
              <a:defRPr lang="en-GB" sz="900" b="1" i="0" kern="1200" dirty="0" smtClean="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2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2pPr>
            <a:lvl3pPr marL="914400" indent="0" algn="l"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3pPr>
            <a:lvl4pPr marL="1371600" indent="0" algn="l"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4pPr>
            <a:lvl5pPr marL="1828800" indent="0" algn="l" defTabSz="914400" rtl="0" eaLnBrk="1" latinLnBrk="0" hangingPunct="1">
              <a:lnSpc>
                <a:spcPct val="120000"/>
              </a:lnSpc>
              <a:spcBef>
                <a:spcPts val="600"/>
              </a:spcBef>
              <a:spcAft>
                <a:spcPts val="600"/>
              </a:spcAft>
              <a:buFont typeface="Wingdings" pitchFamily="2" charset="2"/>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Session 2</a:t>
            </a:r>
          </a:p>
        </p:txBody>
      </p:sp>
      <p:sp>
        <p:nvSpPr>
          <p:cNvPr id="7" name="Rounded Rectangle 6">
            <a:extLst>
              <a:ext uri="{FF2B5EF4-FFF2-40B4-BE49-F238E27FC236}">
                <a16:creationId xmlns:a16="http://schemas.microsoft.com/office/drawing/2014/main" id="{2BA30397-9218-30F3-FD25-D3BB94535937}"/>
              </a:ext>
            </a:extLst>
          </p:cNvPr>
          <p:cNvSpPr/>
          <p:nvPr/>
        </p:nvSpPr>
        <p:spPr>
          <a:xfrm>
            <a:off x="579756" y="638853"/>
            <a:ext cx="1092469" cy="350014"/>
          </a:xfrm>
          <a:prstGeom prst="roundRect">
            <a:avLst/>
          </a:prstGeom>
          <a:no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noFill/>
            </a:endParaRPr>
          </a:p>
        </p:txBody>
      </p:sp>
    </p:spTree>
    <p:extLst>
      <p:ext uri="{BB962C8B-B14F-4D97-AF65-F5344CB8AC3E}">
        <p14:creationId xmlns:p14="http://schemas.microsoft.com/office/powerpoint/2010/main" val="3881366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15854-7525-D4EE-4190-3B44D963E8B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3970C87-315D-B65E-0B2E-BB39827646C7}"/>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7727FE88-DBCD-684C-E9DB-F03D1C560CA4}"/>
              </a:ext>
            </a:extLst>
          </p:cNvPr>
          <p:cNvSpPr>
            <a:spLocks noGrp="1"/>
          </p:cNvSpPr>
          <p:nvPr>
            <p:ph idx="1"/>
          </p:nvPr>
        </p:nvSpPr>
        <p:spPr/>
        <p:txBody>
          <a:bodyPr>
            <a:normAutofit/>
          </a:bodyPr>
          <a:lstStyle/>
          <a:p>
            <a:pPr marL="360000" indent="-360000">
              <a:lnSpc>
                <a:spcPct val="120000"/>
              </a:lnSpc>
              <a:spcBef>
                <a:spcPts val="600"/>
              </a:spcBef>
              <a:spcAft>
                <a:spcPts val="600"/>
              </a:spcAft>
            </a:pPr>
            <a:r>
              <a:rPr lang="en-AU" sz="2000" dirty="0"/>
              <a:t>Private Capital Program in the ATO</a:t>
            </a:r>
          </a:p>
          <a:p>
            <a:pPr marL="360000" indent="-360000">
              <a:lnSpc>
                <a:spcPct val="120000"/>
              </a:lnSpc>
              <a:spcBef>
                <a:spcPts val="600"/>
              </a:spcBef>
              <a:spcAft>
                <a:spcPts val="600"/>
              </a:spcAft>
            </a:pPr>
            <a:r>
              <a:rPr lang="en-AU" sz="2000" dirty="0"/>
              <a:t>Our four strategies</a:t>
            </a:r>
          </a:p>
          <a:p>
            <a:pPr marL="851400" lvl="1"/>
            <a:r>
              <a:rPr lang="en-AU" sz="1600" dirty="0"/>
              <a:t>Private Equity</a:t>
            </a:r>
          </a:p>
          <a:p>
            <a:pPr marL="851400" lvl="1"/>
            <a:r>
              <a:rPr lang="en-AU" sz="1600" dirty="0"/>
              <a:t>Foreign Funds</a:t>
            </a:r>
          </a:p>
          <a:p>
            <a:pPr marL="851400" lvl="1"/>
            <a:r>
              <a:rPr lang="en-AU" sz="1600" dirty="0"/>
              <a:t>Collective Investment Vehicles</a:t>
            </a:r>
          </a:p>
          <a:p>
            <a:pPr marL="851400" lvl="1"/>
            <a:r>
              <a:rPr lang="en-AU" sz="1600" dirty="0"/>
              <a:t>Infrastructure and business fragmentation</a:t>
            </a:r>
          </a:p>
          <a:p>
            <a:pPr marL="360000" indent="-360000">
              <a:lnSpc>
                <a:spcPct val="120000"/>
              </a:lnSpc>
              <a:spcBef>
                <a:spcPts val="600"/>
              </a:spcBef>
              <a:spcAft>
                <a:spcPts val="600"/>
              </a:spcAft>
            </a:pPr>
            <a:r>
              <a:rPr lang="en-AU" sz="2000" dirty="0"/>
              <a:t>Key issues</a:t>
            </a:r>
          </a:p>
          <a:p>
            <a:pPr marL="360000" indent="-360000">
              <a:lnSpc>
                <a:spcPct val="120000"/>
              </a:lnSpc>
              <a:spcBef>
                <a:spcPts val="600"/>
              </a:spcBef>
              <a:spcAft>
                <a:spcPts val="600"/>
              </a:spcAft>
            </a:pPr>
            <a:endParaRPr lang="en-AU" sz="2000" dirty="0"/>
          </a:p>
        </p:txBody>
      </p:sp>
      <p:sp>
        <p:nvSpPr>
          <p:cNvPr id="5" name="Title 4">
            <a:extLst>
              <a:ext uri="{FF2B5EF4-FFF2-40B4-BE49-F238E27FC236}">
                <a16:creationId xmlns:a16="http://schemas.microsoft.com/office/drawing/2014/main" id="{2DCAF2D7-576E-60CC-4EA1-ABE89FA06B64}"/>
              </a:ext>
            </a:extLst>
          </p:cNvPr>
          <p:cNvSpPr>
            <a:spLocks noGrp="1"/>
          </p:cNvSpPr>
          <p:nvPr>
            <p:ph type="title"/>
          </p:nvPr>
        </p:nvSpPr>
        <p:spPr>
          <a:xfrm>
            <a:off x="540000" y="360000"/>
            <a:ext cx="10980000" cy="900000"/>
          </a:xfrm>
        </p:spPr>
        <p:txBody>
          <a:bodyPr/>
          <a:lstStyle/>
          <a:p>
            <a:r>
              <a:rPr lang="en-US" dirty="0"/>
              <a:t>Overview</a:t>
            </a:r>
          </a:p>
        </p:txBody>
      </p:sp>
    </p:spTree>
    <p:extLst>
      <p:ext uri="{BB962C8B-B14F-4D97-AF65-F5344CB8AC3E}">
        <p14:creationId xmlns:p14="http://schemas.microsoft.com/office/powerpoint/2010/main" val="3288542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5C2C-A849-948F-AA48-BC0E277C730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FC77F9A3-576B-65B8-749E-3B6B34393515}"/>
              </a:ext>
            </a:extLst>
          </p:cNvPr>
          <p:cNvSpPr>
            <a:spLocks noGrp="1"/>
          </p:cNvSpPr>
          <p:nvPr>
            <p:ph type="ftr" sz="quarter" idx="11"/>
          </p:nvPr>
        </p:nvSpPr>
        <p:spPr/>
        <p:txBody>
          <a:bodyPr/>
          <a:lstStyle/>
          <a:p>
            <a:r>
              <a:rPr lang="en-US" dirty="0"/>
              <a:t>Infrastructure &amp; Investments Tax Conference</a:t>
            </a:r>
          </a:p>
        </p:txBody>
      </p:sp>
      <p:sp>
        <p:nvSpPr>
          <p:cNvPr id="5" name="Title 4">
            <a:extLst>
              <a:ext uri="{FF2B5EF4-FFF2-40B4-BE49-F238E27FC236}">
                <a16:creationId xmlns:a16="http://schemas.microsoft.com/office/drawing/2014/main" id="{048E0672-6982-7ACD-28E3-79B69D70E69A}"/>
              </a:ext>
            </a:extLst>
          </p:cNvPr>
          <p:cNvSpPr>
            <a:spLocks noGrp="1"/>
          </p:cNvSpPr>
          <p:nvPr>
            <p:ph type="title"/>
          </p:nvPr>
        </p:nvSpPr>
        <p:spPr>
          <a:xfrm>
            <a:off x="540000" y="360000"/>
            <a:ext cx="10980000" cy="900000"/>
          </a:xfrm>
        </p:spPr>
        <p:txBody>
          <a:bodyPr/>
          <a:lstStyle/>
          <a:p>
            <a:r>
              <a:rPr lang="en-US" dirty="0"/>
              <a:t>Private Capital Program</a:t>
            </a:r>
          </a:p>
        </p:txBody>
      </p:sp>
      <p:graphicFrame>
        <p:nvGraphicFramePr>
          <p:cNvPr id="2" name="Content Placeholder 1">
            <a:extLst>
              <a:ext uri="{FF2B5EF4-FFF2-40B4-BE49-F238E27FC236}">
                <a16:creationId xmlns:a16="http://schemas.microsoft.com/office/drawing/2014/main" id="{4B88FE85-7AC3-6232-14F0-2C55943A973A}"/>
              </a:ext>
            </a:extLst>
          </p:cNvPr>
          <p:cNvGraphicFramePr>
            <a:graphicFrameLocks noGrp="1"/>
          </p:cNvGraphicFramePr>
          <p:nvPr>
            <p:ph idx="1"/>
            <p:extLst>
              <p:ext uri="{D42A27DB-BD31-4B8C-83A1-F6EECF244321}">
                <p14:modId xmlns:p14="http://schemas.microsoft.com/office/powerpoint/2010/main" val="731018976"/>
              </p:ext>
            </p:extLst>
          </p:nvPr>
        </p:nvGraphicFramePr>
        <p:xfrm>
          <a:off x="539750" y="1619250"/>
          <a:ext cx="10440988" cy="4500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2123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AD630-1019-8012-F1E3-EBF9F324093F}"/>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AA95008-D63A-6F6E-94C5-EDCC6341A2FE}"/>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C3BEC3D9-E1C0-1305-B974-D200635E2234}"/>
              </a:ext>
            </a:extLst>
          </p:cNvPr>
          <p:cNvSpPr>
            <a:spLocks noGrp="1"/>
          </p:cNvSpPr>
          <p:nvPr>
            <p:ph idx="1"/>
          </p:nvPr>
        </p:nvSpPr>
        <p:spPr/>
        <p:txBody>
          <a:bodyPr>
            <a:normAutofit/>
          </a:bodyPr>
          <a:lstStyle/>
          <a:p>
            <a:r>
              <a:rPr lang="en-AU" dirty="0"/>
              <a:t>New information available</a:t>
            </a:r>
          </a:p>
          <a:p>
            <a:pPr lvl="1"/>
            <a:r>
              <a:rPr lang="en-AU" dirty="0">
                <a:hlinkClick r:id="rId2"/>
              </a:rPr>
              <a:t>About the private capital program | Australian Taxation Office</a:t>
            </a:r>
            <a:endParaRPr lang="en-AU" dirty="0"/>
          </a:p>
          <a:p>
            <a:pPr lvl="1"/>
            <a:r>
              <a:rPr lang="en-AU" dirty="0"/>
              <a:t>ATO.gov.au &gt; Search for “</a:t>
            </a:r>
            <a:r>
              <a:rPr lang="en-AU" b="1" dirty="0"/>
              <a:t>QC107391</a:t>
            </a:r>
            <a:r>
              <a:rPr lang="en-AU" dirty="0"/>
              <a:t>”</a:t>
            </a:r>
          </a:p>
          <a:p>
            <a:pPr marL="360000" indent="-360000">
              <a:lnSpc>
                <a:spcPct val="120000"/>
              </a:lnSpc>
              <a:spcBef>
                <a:spcPts val="600"/>
              </a:spcBef>
              <a:spcAft>
                <a:spcPts val="600"/>
              </a:spcAft>
            </a:pPr>
            <a:endParaRPr lang="en-AU" sz="2000" dirty="0"/>
          </a:p>
        </p:txBody>
      </p:sp>
      <p:sp>
        <p:nvSpPr>
          <p:cNvPr id="5" name="Title 4">
            <a:extLst>
              <a:ext uri="{FF2B5EF4-FFF2-40B4-BE49-F238E27FC236}">
                <a16:creationId xmlns:a16="http://schemas.microsoft.com/office/drawing/2014/main" id="{0B001098-3EC5-CEB2-5310-125962CE97A8}"/>
              </a:ext>
            </a:extLst>
          </p:cNvPr>
          <p:cNvSpPr>
            <a:spLocks noGrp="1"/>
          </p:cNvSpPr>
          <p:nvPr>
            <p:ph type="title"/>
          </p:nvPr>
        </p:nvSpPr>
        <p:spPr>
          <a:xfrm>
            <a:off x="540000" y="360000"/>
            <a:ext cx="10980000" cy="900000"/>
          </a:xfrm>
        </p:spPr>
        <p:txBody>
          <a:bodyPr/>
          <a:lstStyle/>
          <a:p>
            <a:r>
              <a:rPr lang="en-US" dirty="0"/>
              <a:t>Private Capital Program</a:t>
            </a:r>
          </a:p>
        </p:txBody>
      </p:sp>
    </p:spTree>
    <p:extLst>
      <p:ext uri="{BB962C8B-B14F-4D97-AF65-F5344CB8AC3E}">
        <p14:creationId xmlns:p14="http://schemas.microsoft.com/office/powerpoint/2010/main" val="2495731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9A97-2CC3-ECCD-BAD5-F69905F025E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9A859F9-D716-230C-F388-600D211D75B3}"/>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5AC5F48D-D6B0-4E7E-961F-B64CC0A89C2B}"/>
              </a:ext>
            </a:extLst>
          </p:cNvPr>
          <p:cNvSpPr>
            <a:spLocks noGrp="1"/>
          </p:cNvSpPr>
          <p:nvPr>
            <p:ph idx="1"/>
          </p:nvPr>
        </p:nvSpPr>
        <p:spPr/>
        <p:txBody>
          <a:bodyPr>
            <a:normAutofit/>
          </a:bodyPr>
          <a:lstStyle/>
          <a:p>
            <a:pPr marL="360000" indent="-360000">
              <a:lnSpc>
                <a:spcPct val="120000"/>
              </a:lnSpc>
              <a:spcBef>
                <a:spcPts val="600"/>
              </a:spcBef>
              <a:spcAft>
                <a:spcPts val="600"/>
              </a:spcAft>
            </a:pPr>
            <a:r>
              <a:rPr lang="en-AU" sz="2000" dirty="0"/>
              <a:t>Private Equity (PE) Strategy in Public Groups business line</a:t>
            </a:r>
          </a:p>
          <a:p>
            <a:pPr marL="360000" indent="-360000">
              <a:lnSpc>
                <a:spcPct val="120000"/>
              </a:lnSpc>
              <a:spcBef>
                <a:spcPts val="600"/>
              </a:spcBef>
              <a:spcAft>
                <a:spcPts val="600"/>
              </a:spcAft>
            </a:pPr>
            <a:r>
              <a:rPr lang="en-AU" sz="2000" dirty="0"/>
              <a:t>Other business lines also focus on PE. We work together.</a:t>
            </a:r>
          </a:p>
          <a:p>
            <a:pPr marL="360000" indent="-360000">
              <a:lnSpc>
                <a:spcPct val="120000"/>
              </a:lnSpc>
              <a:spcBef>
                <a:spcPts val="600"/>
              </a:spcBef>
              <a:spcAft>
                <a:spcPts val="600"/>
              </a:spcAft>
            </a:pPr>
            <a:r>
              <a:rPr lang="en-AU" sz="2000" dirty="0"/>
              <a:t>Private Capital Lifecycle:</a:t>
            </a:r>
          </a:p>
          <a:p>
            <a:pPr marL="0" indent="0">
              <a:lnSpc>
                <a:spcPct val="120000"/>
              </a:lnSpc>
              <a:spcBef>
                <a:spcPts val="600"/>
              </a:spcBef>
              <a:spcAft>
                <a:spcPts val="600"/>
              </a:spcAft>
              <a:buNone/>
            </a:pPr>
            <a:endParaRPr lang="en-AU" sz="2000" dirty="0"/>
          </a:p>
        </p:txBody>
      </p:sp>
      <p:sp>
        <p:nvSpPr>
          <p:cNvPr id="5" name="Title 4">
            <a:extLst>
              <a:ext uri="{FF2B5EF4-FFF2-40B4-BE49-F238E27FC236}">
                <a16:creationId xmlns:a16="http://schemas.microsoft.com/office/drawing/2014/main" id="{07C2E615-561E-8655-8F80-EDB0BA22DD73}"/>
              </a:ext>
            </a:extLst>
          </p:cNvPr>
          <p:cNvSpPr>
            <a:spLocks noGrp="1"/>
          </p:cNvSpPr>
          <p:nvPr>
            <p:ph type="title"/>
          </p:nvPr>
        </p:nvSpPr>
        <p:spPr>
          <a:xfrm>
            <a:off x="540000" y="360000"/>
            <a:ext cx="10980000" cy="900000"/>
          </a:xfrm>
        </p:spPr>
        <p:txBody>
          <a:bodyPr/>
          <a:lstStyle/>
          <a:p>
            <a:r>
              <a:rPr lang="en-US" dirty="0"/>
              <a:t>Private Equity Strategy</a:t>
            </a:r>
          </a:p>
        </p:txBody>
      </p:sp>
      <p:graphicFrame>
        <p:nvGraphicFramePr>
          <p:cNvPr id="2" name="Content Placeholder 6">
            <a:extLst>
              <a:ext uri="{FF2B5EF4-FFF2-40B4-BE49-F238E27FC236}">
                <a16:creationId xmlns:a16="http://schemas.microsoft.com/office/drawing/2014/main" id="{3AF7FFB2-914A-2F85-74EC-3BF20D7C7843}"/>
              </a:ext>
            </a:extLst>
          </p:cNvPr>
          <p:cNvGraphicFramePr>
            <a:graphicFrameLocks/>
          </p:cNvGraphicFramePr>
          <p:nvPr>
            <p:extLst>
              <p:ext uri="{D42A27DB-BD31-4B8C-83A1-F6EECF244321}">
                <p14:modId xmlns:p14="http://schemas.microsoft.com/office/powerpoint/2010/main" val="1286868166"/>
              </p:ext>
            </p:extLst>
          </p:nvPr>
        </p:nvGraphicFramePr>
        <p:xfrm>
          <a:off x="676275" y="3369512"/>
          <a:ext cx="10839450" cy="27493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6972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E3602-D5CE-67B2-2500-74930546AFA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833451F-B35A-DE1E-D07E-9430800C0C55}"/>
              </a:ext>
            </a:extLst>
          </p:cNvPr>
          <p:cNvSpPr>
            <a:spLocks noGrp="1"/>
          </p:cNvSpPr>
          <p:nvPr>
            <p:ph sz="half" idx="1"/>
          </p:nvPr>
        </p:nvSpPr>
        <p:spPr>
          <a:xfrm>
            <a:off x="540000" y="1620000"/>
            <a:ext cx="3348712" cy="4500000"/>
          </a:xfrm>
        </p:spPr>
        <p:txBody>
          <a:bodyPr/>
          <a:lstStyle/>
          <a:p>
            <a:r>
              <a:rPr lang="en-AU" dirty="0"/>
              <a:t>Holding period reviews</a:t>
            </a:r>
          </a:p>
          <a:p>
            <a:pPr lvl="1"/>
            <a:r>
              <a:rPr lang="en-AU" dirty="0"/>
              <a:t>Increased fee structures</a:t>
            </a:r>
          </a:p>
          <a:p>
            <a:pPr lvl="1"/>
            <a:r>
              <a:rPr lang="en-AU" dirty="0"/>
              <a:t>Returns of capital</a:t>
            </a:r>
          </a:p>
          <a:p>
            <a:pPr marL="0" indent="0">
              <a:buNone/>
            </a:pPr>
            <a:endParaRPr lang="en-US" dirty="0"/>
          </a:p>
        </p:txBody>
      </p:sp>
      <p:sp>
        <p:nvSpPr>
          <p:cNvPr id="4" name="Title 3">
            <a:extLst>
              <a:ext uri="{FF2B5EF4-FFF2-40B4-BE49-F238E27FC236}">
                <a16:creationId xmlns:a16="http://schemas.microsoft.com/office/drawing/2014/main" id="{65F3DCCA-FCF0-0657-D22E-29565E46CDFC}"/>
              </a:ext>
            </a:extLst>
          </p:cNvPr>
          <p:cNvSpPr>
            <a:spLocks noGrp="1"/>
          </p:cNvSpPr>
          <p:nvPr>
            <p:ph type="title"/>
          </p:nvPr>
        </p:nvSpPr>
        <p:spPr>
          <a:xfrm>
            <a:off x="540000" y="360000"/>
            <a:ext cx="10980000" cy="900000"/>
          </a:xfrm>
        </p:spPr>
        <p:txBody>
          <a:bodyPr/>
          <a:lstStyle/>
          <a:p>
            <a:r>
              <a:rPr lang="en-US" dirty="0"/>
              <a:t>Types of reviews</a:t>
            </a:r>
          </a:p>
        </p:txBody>
      </p:sp>
      <p:sp>
        <p:nvSpPr>
          <p:cNvPr id="7" name="Footer Placeholder 6">
            <a:extLst>
              <a:ext uri="{FF2B5EF4-FFF2-40B4-BE49-F238E27FC236}">
                <a16:creationId xmlns:a16="http://schemas.microsoft.com/office/drawing/2014/main" id="{D13B9642-B4A5-5423-8B04-1AB67F59210D}"/>
              </a:ext>
            </a:extLst>
          </p:cNvPr>
          <p:cNvSpPr>
            <a:spLocks noGrp="1"/>
          </p:cNvSpPr>
          <p:nvPr>
            <p:ph type="ftr" sz="quarter" idx="11"/>
          </p:nvPr>
        </p:nvSpPr>
        <p:spPr/>
        <p:txBody>
          <a:bodyPr/>
          <a:lstStyle/>
          <a:p>
            <a:r>
              <a:rPr lang="en-US" dirty="0"/>
              <a:t>Infrastructure &amp; Investments Tax Conference</a:t>
            </a:r>
          </a:p>
        </p:txBody>
      </p:sp>
      <p:sp>
        <p:nvSpPr>
          <p:cNvPr id="2" name="Content Placeholder 4">
            <a:extLst>
              <a:ext uri="{FF2B5EF4-FFF2-40B4-BE49-F238E27FC236}">
                <a16:creationId xmlns:a16="http://schemas.microsoft.com/office/drawing/2014/main" id="{68533613-49B0-7789-E736-F6965A1D7097}"/>
              </a:ext>
            </a:extLst>
          </p:cNvPr>
          <p:cNvSpPr txBox="1">
            <a:spLocks/>
          </p:cNvSpPr>
          <p:nvPr/>
        </p:nvSpPr>
        <p:spPr>
          <a:xfrm>
            <a:off x="8171288" y="1620000"/>
            <a:ext cx="3348712" cy="4500000"/>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000"/>
              </a:spcBef>
              <a:buFont typeface="Wingdings" pitchFamily="2" charset="2"/>
              <a:buChar char="§"/>
              <a:defRPr sz="2400" kern="1200">
                <a:solidFill>
                  <a:schemeClr val="tx1"/>
                </a:solidFill>
                <a:latin typeface="+mn-lt"/>
                <a:ea typeface="+mn-ea"/>
                <a:cs typeface="+mn-cs"/>
              </a:defRPr>
            </a:lvl1pPr>
            <a:lvl2pPr marL="720000" indent="-360000" algn="l" defTabSz="914400" rtl="0" eaLnBrk="1" latinLnBrk="0" hangingPunct="1">
              <a:lnSpc>
                <a:spcPct val="120000"/>
              </a:lnSpc>
              <a:spcBef>
                <a:spcPts val="600"/>
              </a:spcBef>
              <a:spcAft>
                <a:spcPts val="600"/>
              </a:spcAft>
              <a:buFont typeface="Wingdings" pitchFamily="2" charset="2"/>
              <a:buChar char="§"/>
              <a:defRPr sz="2000" kern="1200">
                <a:solidFill>
                  <a:schemeClr val="tx1"/>
                </a:solidFill>
                <a:latin typeface="+mn-lt"/>
                <a:ea typeface="+mn-ea"/>
                <a:cs typeface="+mn-cs"/>
              </a:defRPr>
            </a:lvl2pPr>
            <a:lvl3pPr marL="1080000" indent="-360000" algn="l" defTabSz="914400" rtl="0" eaLnBrk="1" latinLnBrk="0" hangingPunct="1">
              <a:lnSpc>
                <a:spcPct val="120000"/>
              </a:lnSpc>
              <a:spcBef>
                <a:spcPts val="600"/>
              </a:spcBef>
              <a:spcAft>
                <a:spcPts val="600"/>
              </a:spcAft>
              <a:buFont typeface="Wingdings" pitchFamily="2" charset="2"/>
              <a:buChar char="§"/>
              <a:defRPr sz="1800" kern="1200">
                <a:solidFill>
                  <a:schemeClr val="tx1"/>
                </a:solidFill>
                <a:latin typeface="+mn-lt"/>
                <a:ea typeface="+mn-ea"/>
                <a:cs typeface="+mn-cs"/>
              </a:defRPr>
            </a:lvl3pPr>
            <a:lvl4pPr marL="1440000" indent="-360000" algn="l" defTabSz="914400" rtl="0" eaLnBrk="1" latinLnBrk="0" hangingPunct="1">
              <a:lnSpc>
                <a:spcPct val="120000"/>
              </a:lnSpc>
              <a:spcBef>
                <a:spcPts val="600"/>
              </a:spcBef>
              <a:spcAft>
                <a:spcPts val="600"/>
              </a:spcAft>
              <a:buFont typeface="Wingdings" pitchFamily="2" charset="2"/>
              <a:buChar char="§"/>
              <a:defRPr sz="1600" kern="1200">
                <a:solidFill>
                  <a:schemeClr val="tx1"/>
                </a:solidFill>
                <a:latin typeface="+mn-lt"/>
                <a:ea typeface="+mn-ea"/>
                <a:cs typeface="+mn-cs"/>
              </a:defRPr>
            </a:lvl4pPr>
            <a:lvl5pPr marL="1800000" indent="-360000" algn="l" defTabSz="914400" rtl="0" eaLnBrk="1" latinLnBrk="0" hangingPunct="1">
              <a:lnSpc>
                <a:spcPct val="120000"/>
              </a:lnSpc>
              <a:spcBef>
                <a:spcPts val="600"/>
              </a:spcBef>
              <a:spcAft>
                <a:spcPts val="600"/>
              </a:spcAft>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Firm reviews</a:t>
            </a:r>
          </a:p>
          <a:p>
            <a:pPr lvl="1"/>
            <a:r>
              <a:rPr lang="en-AU" dirty="0"/>
              <a:t>Larger firms</a:t>
            </a:r>
          </a:p>
          <a:p>
            <a:pPr lvl="1"/>
            <a:r>
              <a:rPr lang="en-AU" dirty="0"/>
              <a:t>Holistic understanding</a:t>
            </a:r>
          </a:p>
          <a:p>
            <a:pPr lvl="1"/>
            <a:r>
              <a:rPr lang="en-AU" dirty="0"/>
              <a:t>Risks across all investment</a:t>
            </a:r>
          </a:p>
          <a:p>
            <a:pPr marL="0" indent="0">
              <a:buFont typeface="Wingdings" pitchFamily="2" charset="2"/>
              <a:buNone/>
            </a:pPr>
            <a:endParaRPr lang="en-US" dirty="0"/>
          </a:p>
        </p:txBody>
      </p:sp>
      <p:sp>
        <p:nvSpPr>
          <p:cNvPr id="3" name="Content Placeholder 4">
            <a:extLst>
              <a:ext uri="{FF2B5EF4-FFF2-40B4-BE49-F238E27FC236}">
                <a16:creationId xmlns:a16="http://schemas.microsoft.com/office/drawing/2014/main" id="{8990EF26-12BE-CAF3-7C31-0DBBC00CF394}"/>
              </a:ext>
            </a:extLst>
          </p:cNvPr>
          <p:cNvSpPr txBox="1">
            <a:spLocks/>
          </p:cNvSpPr>
          <p:nvPr/>
        </p:nvSpPr>
        <p:spPr>
          <a:xfrm>
            <a:off x="4105275" y="1619999"/>
            <a:ext cx="3943350" cy="4878001"/>
          </a:xfrm>
          <a:prstGeom prst="rect">
            <a:avLst/>
          </a:prstGeom>
        </p:spPr>
        <p:txBody>
          <a:bodyPr vert="horz" lIns="0" tIns="45720" rIns="0" bIns="45720" rtlCol="0">
            <a:normAutofit/>
          </a:bodyPr>
          <a:lstStyle>
            <a:lvl1pPr marL="228600" indent="-228600" algn="l" defTabSz="914400" rtl="0" eaLnBrk="1" latinLnBrk="0" hangingPunct="1">
              <a:lnSpc>
                <a:spcPct val="90000"/>
              </a:lnSpc>
              <a:spcBef>
                <a:spcPts val="1000"/>
              </a:spcBef>
              <a:buFont typeface="Wingdings" pitchFamily="2" charset="2"/>
              <a:buChar char="§"/>
              <a:defRPr sz="2400" kern="1200">
                <a:solidFill>
                  <a:schemeClr val="tx1"/>
                </a:solidFill>
                <a:latin typeface="+mn-lt"/>
                <a:ea typeface="+mn-ea"/>
                <a:cs typeface="+mn-cs"/>
              </a:defRPr>
            </a:lvl1pPr>
            <a:lvl2pPr marL="720000" indent="-360000" algn="l" defTabSz="914400" rtl="0" eaLnBrk="1" latinLnBrk="0" hangingPunct="1">
              <a:lnSpc>
                <a:spcPct val="120000"/>
              </a:lnSpc>
              <a:spcBef>
                <a:spcPts val="600"/>
              </a:spcBef>
              <a:spcAft>
                <a:spcPts val="600"/>
              </a:spcAft>
              <a:buFont typeface="Wingdings" pitchFamily="2" charset="2"/>
              <a:buChar char="§"/>
              <a:defRPr sz="2000" kern="1200">
                <a:solidFill>
                  <a:schemeClr val="tx1"/>
                </a:solidFill>
                <a:latin typeface="+mn-lt"/>
                <a:ea typeface="+mn-ea"/>
                <a:cs typeface="+mn-cs"/>
              </a:defRPr>
            </a:lvl2pPr>
            <a:lvl3pPr marL="1080000" indent="-360000" algn="l" defTabSz="914400" rtl="0" eaLnBrk="1" latinLnBrk="0" hangingPunct="1">
              <a:lnSpc>
                <a:spcPct val="120000"/>
              </a:lnSpc>
              <a:spcBef>
                <a:spcPts val="600"/>
              </a:spcBef>
              <a:spcAft>
                <a:spcPts val="600"/>
              </a:spcAft>
              <a:buFont typeface="Wingdings" pitchFamily="2" charset="2"/>
              <a:buChar char="§"/>
              <a:defRPr sz="1800" kern="1200">
                <a:solidFill>
                  <a:schemeClr val="tx1"/>
                </a:solidFill>
                <a:latin typeface="+mn-lt"/>
                <a:ea typeface="+mn-ea"/>
                <a:cs typeface="+mn-cs"/>
              </a:defRPr>
            </a:lvl3pPr>
            <a:lvl4pPr marL="1440000" indent="-360000" algn="l" defTabSz="914400" rtl="0" eaLnBrk="1" latinLnBrk="0" hangingPunct="1">
              <a:lnSpc>
                <a:spcPct val="120000"/>
              </a:lnSpc>
              <a:spcBef>
                <a:spcPts val="600"/>
              </a:spcBef>
              <a:spcAft>
                <a:spcPts val="600"/>
              </a:spcAft>
              <a:buFont typeface="Wingdings" pitchFamily="2" charset="2"/>
              <a:buChar char="§"/>
              <a:defRPr sz="1600" kern="1200">
                <a:solidFill>
                  <a:schemeClr val="tx1"/>
                </a:solidFill>
                <a:latin typeface="+mn-lt"/>
                <a:ea typeface="+mn-ea"/>
                <a:cs typeface="+mn-cs"/>
              </a:defRPr>
            </a:lvl4pPr>
            <a:lvl5pPr marL="1800000" indent="-360000" algn="l" defTabSz="914400" rtl="0" eaLnBrk="1" latinLnBrk="0" hangingPunct="1">
              <a:lnSpc>
                <a:spcPct val="120000"/>
              </a:lnSpc>
              <a:spcBef>
                <a:spcPts val="600"/>
              </a:spcBef>
              <a:spcAft>
                <a:spcPts val="600"/>
              </a:spcAft>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Acquisition and disposal reviews</a:t>
            </a:r>
          </a:p>
          <a:p>
            <a:pPr lvl="1"/>
            <a:r>
              <a:rPr lang="en-AU" dirty="0"/>
              <a:t>Security</a:t>
            </a:r>
          </a:p>
          <a:p>
            <a:pPr lvl="2"/>
            <a:r>
              <a:rPr lang="en-AU" dirty="0"/>
              <a:t>ATO.gov.au &gt; Search for “</a:t>
            </a:r>
            <a:r>
              <a:rPr lang="en-AU" b="1" dirty="0"/>
              <a:t>QC107492</a:t>
            </a:r>
            <a:r>
              <a:rPr lang="en-AU" dirty="0"/>
              <a:t>”</a:t>
            </a:r>
          </a:p>
          <a:p>
            <a:pPr lvl="1"/>
            <a:r>
              <a:rPr lang="en-AU" dirty="0"/>
              <a:t>Australian sourced profits</a:t>
            </a:r>
          </a:p>
          <a:p>
            <a:pPr lvl="1"/>
            <a:r>
              <a:rPr lang="en-AU" dirty="0"/>
              <a:t>Treaty shopping and Part IVA</a:t>
            </a:r>
          </a:p>
          <a:p>
            <a:pPr lvl="1"/>
            <a:r>
              <a:rPr lang="en-AU" dirty="0"/>
              <a:t>Fiscally transparent entities</a:t>
            </a:r>
          </a:p>
          <a:p>
            <a:pPr lvl="2"/>
            <a:r>
              <a:rPr lang="en-AU" dirty="0"/>
              <a:t>ATO.gov.au &gt; Search for “</a:t>
            </a:r>
            <a:r>
              <a:rPr lang="en-AU" b="1" dirty="0"/>
              <a:t>QC107493</a:t>
            </a:r>
            <a:r>
              <a:rPr lang="en-AU" dirty="0"/>
              <a:t>”</a:t>
            </a:r>
          </a:p>
          <a:p>
            <a:pPr lvl="2"/>
            <a:endParaRPr lang="en-AU" dirty="0"/>
          </a:p>
          <a:p>
            <a:pPr lvl="2"/>
            <a:endParaRPr lang="en-AU" dirty="0"/>
          </a:p>
        </p:txBody>
      </p:sp>
    </p:spTree>
    <p:extLst>
      <p:ext uri="{BB962C8B-B14F-4D97-AF65-F5344CB8AC3E}">
        <p14:creationId xmlns:p14="http://schemas.microsoft.com/office/powerpoint/2010/main" val="249969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70D9A-C555-27DC-7879-827F8D0750F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72203599-1695-42D0-8C4F-9DC44B629D84}"/>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02F35140-F0F4-0F0E-BABB-E9DC2DC24EA4}"/>
              </a:ext>
            </a:extLst>
          </p:cNvPr>
          <p:cNvSpPr>
            <a:spLocks noGrp="1"/>
          </p:cNvSpPr>
          <p:nvPr>
            <p:ph idx="1"/>
          </p:nvPr>
        </p:nvSpPr>
        <p:spPr/>
        <p:txBody>
          <a:bodyPr vert="horz" lIns="0" tIns="45720" rIns="0" bIns="45720" rtlCol="0" anchor="t">
            <a:normAutofit/>
          </a:bodyPr>
          <a:lstStyle/>
          <a:p>
            <a:pPr marL="360000" indent="-360000">
              <a:lnSpc>
                <a:spcPct val="120000"/>
              </a:lnSpc>
              <a:spcBef>
                <a:spcPts val="600"/>
              </a:spcBef>
              <a:spcAft>
                <a:spcPts val="600"/>
              </a:spcAft>
            </a:pPr>
            <a:r>
              <a:rPr lang="en-AU" sz="2000" dirty="0"/>
              <a:t>Foreign Pension Funds and Sovereign Wealth Funds – large investors of private capital.</a:t>
            </a:r>
          </a:p>
          <a:p>
            <a:pPr marL="360000" indent="-360000">
              <a:lnSpc>
                <a:spcPct val="120000"/>
              </a:lnSpc>
              <a:spcBef>
                <a:spcPts val="600"/>
              </a:spcBef>
              <a:spcAft>
                <a:spcPts val="600"/>
              </a:spcAft>
            </a:pPr>
            <a:r>
              <a:rPr lang="en-AU" sz="2000" dirty="0"/>
              <a:t>Direct or indirect investments through complex multi-jurisdictional feeder structures. </a:t>
            </a:r>
          </a:p>
          <a:p>
            <a:pPr marL="360000" indent="-360000">
              <a:lnSpc>
                <a:spcPct val="120000"/>
              </a:lnSpc>
              <a:spcBef>
                <a:spcPts val="600"/>
              </a:spcBef>
              <a:spcAft>
                <a:spcPts val="600"/>
              </a:spcAft>
            </a:pPr>
            <a:r>
              <a:rPr lang="en-AU" sz="2000" dirty="0"/>
              <a:t>Aggregating the asset level assurance and intelligence into a holistic view of the funds investing in Australia. </a:t>
            </a:r>
          </a:p>
          <a:p>
            <a:pPr marL="359410" indent="-359410">
              <a:lnSpc>
                <a:spcPct val="120000"/>
              </a:lnSpc>
              <a:spcBef>
                <a:spcPts val="600"/>
              </a:spcBef>
              <a:spcAft>
                <a:spcPts val="600"/>
              </a:spcAft>
            </a:pPr>
            <a:r>
              <a:rPr lang="en-AU" sz="2000"/>
              <a:t>Access to concessions such as withholding tax exemption (section 128B ITAA 1936</a:t>
            </a:r>
            <a:r>
              <a:rPr lang="en-AU" sz="2000" dirty="0"/>
              <a:t>).</a:t>
            </a:r>
            <a:endParaRPr lang="en-AU" sz="2000"/>
          </a:p>
          <a:p>
            <a:pPr marL="359410" indent="-359410">
              <a:lnSpc>
                <a:spcPct val="120000"/>
              </a:lnSpc>
              <a:spcBef>
                <a:spcPts val="600"/>
              </a:spcBef>
              <a:spcAft>
                <a:spcPts val="600"/>
              </a:spcAft>
            </a:pPr>
            <a:r>
              <a:rPr lang="en-AU" sz="2000"/>
              <a:t>Division 855 ITAA 1997 disposal risks. </a:t>
            </a:r>
            <a:endParaRPr lang="en-AU" sz="2000">
              <a:cs typeface="Arial"/>
            </a:endParaRPr>
          </a:p>
          <a:p>
            <a:pPr marL="359410" indent="-359410">
              <a:lnSpc>
                <a:spcPct val="120000"/>
              </a:lnSpc>
              <a:spcBef>
                <a:spcPts val="600"/>
              </a:spcBef>
              <a:spcAft>
                <a:spcPts val="600"/>
              </a:spcAft>
            </a:pPr>
            <a:r>
              <a:rPr lang="en-AU" sz="2000"/>
              <a:t>Ending of the sovereign immunity transitional period on 30 June 2026 under Division 880 ITAA 1997.</a:t>
            </a:r>
            <a:endParaRPr lang="en-AU" sz="2000">
              <a:cs typeface="Arial"/>
            </a:endParaRPr>
          </a:p>
        </p:txBody>
      </p:sp>
      <p:sp>
        <p:nvSpPr>
          <p:cNvPr id="5" name="Title 4">
            <a:extLst>
              <a:ext uri="{FF2B5EF4-FFF2-40B4-BE49-F238E27FC236}">
                <a16:creationId xmlns:a16="http://schemas.microsoft.com/office/drawing/2014/main" id="{D0D587AE-295E-740C-3B20-B47F23963B27}"/>
              </a:ext>
            </a:extLst>
          </p:cNvPr>
          <p:cNvSpPr>
            <a:spLocks noGrp="1"/>
          </p:cNvSpPr>
          <p:nvPr>
            <p:ph type="title"/>
          </p:nvPr>
        </p:nvSpPr>
        <p:spPr>
          <a:xfrm>
            <a:off x="540000" y="360000"/>
            <a:ext cx="10980000" cy="900000"/>
          </a:xfrm>
        </p:spPr>
        <p:txBody>
          <a:bodyPr/>
          <a:lstStyle/>
          <a:p>
            <a:r>
              <a:rPr lang="en-US" dirty="0"/>
              <a:t>Foreign Funds Strategy</a:t>
            </a:r>
          </a:p>
        </p:txBody>
      </p:sp>
    </p:spTree>
    <p:extLst>
      <p:ext uri="{BB962C8B-B14F-4D97-AF65-F5344CB8AC3E}">
        <p14:creationId xmlns:p14="http://schemas.microsoft.com/office/powerpoint/2010/main" val="67899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7030-C9FA-439A-9AAC-7D56CC080CA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DB190A50-CD33-1BA1-0A00-9FFD94C251B2}"/>
              </a:ext>
            </a:extLst>
          </p:cNvPr>
          <p:cNvSpPr>
            <a:spLocks noGrp="1"/>
          </p:cNvSpPr>
          <p:nvPr>
            <p:ph type="ftr" sz="quarter" idx="11"/>
          </p:nvPr>
        </p:nvSpPr>
        <p:spPr/>
        <p:txBody>
          <a:bodyPr/>
          <a:lstStyle/>
          <a:p>
            <a:r>
              <a:rPr lang="en-US" dirty="0"/>
              <a:t>Infrastructure &amp; Investments Tax Conference</a:t>
            </a:r>
          </a:p>
        </p:txBody>
      </p:sp>
      <p:sp>
        <p:nvSpPr>
          <p:cNvPr id="6" name="Content Placeholder 5">
            <a:extLst>
              <a:ext uri="{FF2B5EF4-FFF2-40B4-BE49-F238E27FC236}">
                <a16:creationId xmlns:a16="http://schemas.microsoft.com/office/drawing/2014/main" id="{5EB307AE-E5D1-2FA6-C28D-2BE8714BCF09}"/>
              </a:ext>
            </a:extLst>
          </p:cNvPr>
          <p:cNvSpPr>
            <a:spLocks noGrp="1"/>
          </p:cNvSpPr>
          <p:nvPr>
            <p:ph idx="1"/>
          </p:nvPr>
        </p:nvSpPr>
        <p:spPr/>
        <p:txBody>
          <a:bodyPr>
            <a:normAutofit/>
          </a:bodyPr>
          <a:lstStyle/>
          <a:p>
            <a:pPr marL="360000" indent="-360000">
              <a:lnSpc>
                <a:spcPct val="120000"/>
              </a:lnSpc>
              <a:spcBef>
                <a:spcPts val="600"/>
              </a:spcBef>
              <a:spcAft>
                <a:spcPts val="600"/>
              </a:spcAft>
            </a:pPr>
            <a:r>
              <a:rPr lang="en-AU" sz="2000" dirty="0"/>
              <a:t>Inclusion of large collective investment vehicles as reportable tax position reporters from Tax Time 2026</a:t>
            </a:r>
          </a:p>
          <a:p>
            <a:pPr marL="360000" indent="-360000">
              <a:lnSpc>
                <a:spcPct val="120000"/>
              </a:lnSpc>
              <a:spcBef>
                <a:spcPts val="600"/>
              </a:spcBef>
              <a:spcAft>
                <a:spcPts val="600"/>
              </a:spcAft>
            </a:pPr>
            <a:r>
              <a:rPr lang="en-AU" sz="2000" dirty="0"/>
              <a:t>Taxpayer Alert 2025/1 - Captive MITs</a:t>
            </a:r>
          </a:p>
          <a:p>
            <a:pPr marL="360000" indent="-360000">
              <a:lnSpc>
                <a:spcPct val="120000"/>
              </a:lnSpc>
              <a:spcBef>
                <a:spcPts val="600"/>
              </a:spcBef>
              <a:spcAft>
                <a:spcPts val="600"/>
              </a:spcAft>
            </a:pPr>
            <a:r>
              <a:rPr lang="en-AU" sz="2000" dirty="0"/>
              <a:t>Build-to-Rent measure</a:t>
            </a:r>
          </a:p>
          <a:p>
            <a:pPr marL="360000" indent="-360000">
              <a:lnSpc>
                <a:spcPct val="120000"/>
              </a:lnSpc>
              <a:spcBef>
                <a:spcPts val="600"/>
              </a:spcBef>
              <a:spcAft>
                <a:spcPts val="600"/>
              </a:spcAft>
            </a:pPr>
            <a:r>
              <a:rPr lang="en-AU" sz="2000" dirty="0"/>
              <a:t>Combined Assurance Reviews over Top 1000 MITs and AMITs continuing</a:t>
            </a:r>
          </a:p>
          <a:p>
            <a:pPr marL="360000" indent="-360000">
              <a:lnSpc>
                <a:spcPct val="120000"/>
              </a:lnSpc>
              <a:spcBef>
                <a:spcPts val="600"/>
              </a:spcBef>
              <a:spcAft>
                <a:spcPts val="600"/>
              </a:spcAft>
            </a:pPr>
            <a:r>
              <a:rPr lang="en-AU" sz="2000" dirty="0"/>
              <a:t>Governance over third-party data</a:t>
            </a:r>
          </a:p>
        </p:txBody>
      </p:sp>
      <p:sp>
        <p:nvSpPr>
          <p:cNvPr id="5" name="Title 4">
            <a:extLst>
              <a:ext uri="{FF2B5EF4-FFF2-40B4-BE49-F238E27FC236}">
                <a16:creationId xmlns:a16="http://schemas.microsoft.com/office/drawing/2014/main" id="{D25DDA5F-5C8E-66A7-5EB9-BEB7B6281567}"/>
              </a:ext>
            </a:extLst>
          </p:cNvPr>
          <p:cNvSpPr>
            <a:spLocks noGrp="1"/>
          </p:cNvSpPr>
          <p:nvPr>
            <p:ph type="title"/>
          </p:nvPr>
        </p:nvSpPr>
        <p:spPr>
          <a:xfrm>
            <a:off x="540000" y="360000"/>
            <a:ext cx="10980000" cy="900000"/>
          </a:xfrm>
        </p:spPr>
        <p:txBody>
          <a:bodyPr/>
          <a:lstStyle/>
          <a:p>
            <a:r>
              <a:rPr lang="en-US" dirty="0"/>
              <a:t>Collective Investment Vehicles Strategy</a:t>
            </a:r>
          </a:p>
        </p:txBody>
      </p:sp>
    </p:spTree>
    <p:extLst>
      <p:ext uri="{BB962C8B-B14F-4D97-AF65-F5344CB8AC3E}">
        <p14:creationId xmlns:p14="http://schemas.microsoft.com/office/powerpoint/2010/main" val="272933467"/>
      </p:ext>
    </p:extLst>
  </p:cSld>
  <p:clrMapOvr>
    <a:masterClrMapping/>
  </p:clrMapOvr>
</p:sld>
</file>

<file path=ppt/theme/theme1.xml><?xml version="1.0" encoding="utf-8"?>
<a:theme xmlns:a="http://schemas.openxmlformats.org/drawingml/2006/main" name="Office Theme">
  <a:themeElements>
    <a:clrScheme name="TTI-deep">
      <a:dk1>
        <a:srgbClr val="000000"/>
      </a:dk1>
      <a:lt1>
        <a:srgbClr val="FFFFFF"/>
      </a:lt1>
      <a:dk2>
        <a:srgbClr val="666666"/>
      </a:dk2>
      <a:lt2>
        <a:srgbClr val="CCCCCC"/>
      </a:lt2>
      <a:accent1>
        <a:srgbClr val="641DC3"/>
      </a:accent1>
      <a:accent2>
        <a:srgbClr val="00A838"/>
      </a:accent2>
      <a:accent3>
        <a:srgbClr val="FFAF00"/>
      </a:accent3>
      <a:accent4>
        <a:srgbClr val="FF2441"/>
      </a:accent4>
      <a:accent5>
        <a:srgbClr val="3020DA"/>
      </a:accent5>
      <a:accent6>
        <a:srgbClr val="FFFFFF"/>
      </a:accent6>
      <a:hlink>
        <a:srgbClr val="1D78DB"/>
      </a:hlink>
      <a:folHlink>
        <a:srgbClr val="731D9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74FD25DB-0D84-BB49-B842-0A546FC02FA8}" vid="{F27B180B-A378-FF4F-B9F7-14F3DA0636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2FA93EE0E8F2409D34313ABF1BAC0C" ma:contentTypeVersion="34" ma:contentTypeDescription="Create a new document." ma:contentTypeScope="" ma:versionID="87acf5c23ad6d4be4396da69c4074cf6">
  <xsd:schema xmlns:xsd="http://www.w3.org/2001/XMLSchema" xmlns:xs="http://www.w3.org/2001/XMLSchema" xmlns:p="http://schemas.microsoft.com/office/2006/metadata/properties" xmlns:ns2="7ff6e9f4-ed18-41dd-af90-3b46040edc80" xmlns:ns3="d332fad8-9f76-411a-b258-b13d49854775" targetNamespace="http://schemas.microsoft.com/office/2006/metadata/properties" ma:root="true" ma:fieldsID="06128b7d7753969374261c4512d9beaa" ns2:_="" ns3:_="">
    <xsd:import namespace="7ff6e9f4-ed18-41dd-af90-3b46040edc80"/>
    <xsd:import namespace="d332fad8-9f76-411a-b258-b13d4985477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i04t" minOccurs="0"/>
                <xsd:element ref="ns3:Person" minOccurs="0"/>
                <xsd:element ref="ns3:MediaLengthInSeconds" minOccurs="0"/>
                <xsd:element ref="ns3:lcf76f155ced4ddcb4097134ff3c332f" minOccurs="0"/>
                <xsd:element ref="ns2:TaxCatchAll" minOccurs="0"/>
                <xsd:element ref="ns3:SarahShaw"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f6e9f4-ed18-41dd-af90-3b46040edc8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832ce191-3db3-42bf-a063-5f93a0e4b6f2}" ma:internalName="TaxCatchAll" ma:showField="CatchAllData" ma:web="7ff6e9f4-ed18-41dd-af90-3b46040edc8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332fad8-9f76-411a-b258-b13d4985477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i04t" ma:index="20" nillable="true" ma:displayName="Date and Time" ma:internalName="i04t">
      <xsd:simpleType>
        <xsd:restriction base="dms:DateTime"/>
      </xsd:simpleType>
    </xsd:element>
    <xsd:element name="Person" ma:index="21"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e006c6d-2967-440f-a9ee-7c3b63f1577e" ma:termSetId="09814cd3-568e-fe90-9814-8d621ff8fb84" ma:anchorId="fba54fb3-c3e1-fe81-a776-ca4b69148c4d" ma:open="true" ma:isKeyword="false">
      <xsd:complexType>
        <xsd:sequence>
          <xsd:element ref="pc:Terms" minOccurs="0" maxOccurs="1"/>
        </xsd:sequence>
      </xsd:complexType>
    </xsd:element>
    <xsd:element name="SarahShaw" ma:index="26" nillable="true" ma:displayName="Sarah Shaw" ma:format="Dropdown" ma:internalName="SarahShaw">
      <xsd:simpleType>
        <xsd:restriction base="dms:Text">
          <xsd:maxLength value="255"/>
        </xsd:restriction>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erson xmlns="d332fad8-9f76-411a-b258-b13d49854775">
      <UserInfo>
        <DisplayName/>
        <AccountId xsi:nil="true"/>
        <AccountType/>
      </UserInfo>
    </Person>
    <SarahShaw xmlns="d332fad8-9f76-411a-b258-b13d49854775" xsi:nil="true"/>
    <TaxCatchAll xmlns="7ff6e9f4-ed18-41dd-af90-3b46040edc80" xsi:nil="true"/>
    <lcf76f155ced4ddcb4097134ff3c332f xmlns="d332fad8-9f76-411a-b258-b13d49854775">
      <Terms xmlns="http://schemas.microsoft.com/office/infopath/2007/PartnerControls"/>
    </lcf76f155ced4ddcb4097134ff3c332f>
    <i04t xmlns="d332fad8-9f76-411a-b258-b13d4985477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1052E1-62F9-4B3B-8BA9-3D7BCE1CD8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f6e9f4-ed18-41dd-af90-3b46040edc80"/>
    <ds:schemaRef ds:uri="d332fad8-9f76-411a-b258-b13d498547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5AF2240-1092-4120-811C-53F30487DCAA}">
  <ds:schemaRefs>
    <ds:schemaRef ds:uri="http://purl.org/dc/terms/"/>
    <ds:schemaRef ds:uri="http://schemas.microsoft.com/office/2006/metadata/properties"/>
    <ds:schemaRef ds:uri="http://purl.org/dc/elements/1.1/"/>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d332fad8-9f76-411a-b258-b13d49854775"/>
    <ds:schemaRef ds:uri="7ff6e9f4-ed18-41dd-af90-3b46040edc80"/>
  </ds:schemaRefs>
</ds:datastoreItem>
</file>

<file path=customXml/itemProps3.xml><?xml version="1.0" encoding="utf-8"?>
<ds:datastoreItem xmlns:ds="http://schemas.openxmlformats.org/officeDocument/2006/customXml" ds:itemID="{A1868BA2-1EB0-480A-88A9-3991EFDBB2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699</TotalTime>
  <Words>791</Words>
  <Application>Microsoft Office PowerPoint</Application>
  <PresentationFormat>Widescreen</PresentationFormat>
  <Paragraphs>132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Verdana</vt:lpstr>
      <vt:lpstr>Wingdings</vt:lpstr>
      <vt:lpstr>Office Theme</vt:lpstr>
      <vt:lpstr>PowerPoint Presentation</vt:lpstr>
      <vt:lpstr>ATO Address</vt:lpstr>
      <vt:lpstr>Overview</vt:lpstr>
      <vt:lpstr>Private Capital Program</vt:lpstr>
      <vt:lpstr>Private Capital Program</vt:lpstr>
      <vt:lpstr>Private Equity Strategy</vt:lpstr>
      <vt:lpstr>Types of reviews</vt:lpstr>
      <vt:lpstr>Foreign Funds Strategy</vt:lpstr>
      <vt:lpstr>Collective Investment Vehicles Strategy</vt:lpstr>
      <vt:lpstr>Infrastructure and Business Fragmentation Strategy</vt:lpstr>
      <vt:lpstr>Infrastructure and Business Fragmentation Strategy</vt:lpstr>
      <vt:lpstr>Infrastructure and Business Fragmentation Strategy</vt:lpstr>
      <vt:lpstr>Updates</vt:lpstr>
      <vt:lpstr>On the horizon</vt:lpstr>
      <vt:lpstr>Thank you</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26IITC_S2_A.Bennett_Slides v2</dc:title>
  <dc:subject>26IITC_S2_A.Bennett_Slides v2</dc:subject>
  <dc:creator>26IITC_S2_A.Bennett_Slides v2</dc:creator>
  <cp:keywords>26IITC_S2_A.Bennett_Slides v2</cp:keywords>
  <cp:lastModifiedBy>Angela Thangavelu</cp:lastModifiedBy>
  <cp:revision>28</cp:revision>
  <dcterms:created xsi:type="dcterms:W3CDTF">2025-12-07T23:49:30Z</dcterms:created>
  <dcterms:modified xsi:type="dcterms:W3CDTF">2026-06-16T23:49:51Z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0x010100FB2FA93EE0E8F2409D34313ABF1BAC0C</vt:lpwstr>
  </property>
  <property fmtid="{D5CDD505-2E9C-101B-9397-08002B2CF9AE}" pid="3" name="MediaServiceImageTags">
    <vt:lpwstr/>
  </property>
  <property fmtid="{D5CDD505-2E9C-101B-9397-08002B2CF9AE}" pid="4" name="MSIP_Label_c111c204-3025-4293-a668-517002c3f023_Enabled">
    <vt:lpwstr>true</vt:lpwstr>
  </property>
  <property fmtid="{D5CDD505-2E9C-101B-9397-08002B2CF9AE}" pid="5" name="MSIP_Label_c111c204-3025-4293-a668-517002c3f023_SetDate">
    <vt:lpwstr>2026-06-03T23:05:08Z</vt:lpwstr>
  </property>
  <property fmtid="{D5CDD505-2E9C-101B-9397-08002B2CF9AE}" pid="6" name="MSIP_Label_c111c204-3025-4293-a668-517002c3f023_Method">
    <vt:lpwstr>Privileged</vt:lpwstr>
  </property>
  <property fmtid="{D5CDD505-2E9C-101B-9397-08002B2CF9AE}" pid="7" name="MSIP_Label_c111c204-3025-4293-a668-517002c3f023_Name">
    <vt:lpwstr>OFFICIAL</vt:lpwstr>
  </property>
  <property fmtid="{D5CDD505-2E9C-101B-9397-08002B2CF9AE}" pid="8" name="MSIP_Label_c111c204-3025-4293-a668-517002c3f023_SiteId">
    <vt:lpwstr>8e823e99-cbcb-430f-a0f6-af1365c21e22</vt:lpwstr>
  </property>
  <property fmtid="{D5CDD505-2E9C-101B-9397-08002B2CF9AE}" pid="9" name="MSIP_Label_c111c204-3025-4293-a668-517002c3f023_ActionId">
    <vt:lpwstr>37ec67a6-6515-44ab-97ec-d485b490d83f</vt:lpwstr>
  </property>
  <property fmtid="{D5CDD505-2E9C-101B-9397-08002B2CF9AE}" pid="10" name="MSIP_Label_c111c204-3025-4293-a668-517002c3f023_ContentBits">
    <vt:lpwstr>3</vt:lpwstr>
  </property>
  <property fmtid="{D5CDD505-2E9C-101B-9397-08002B2CF9AE}" pid="11" name="MSIP_Label_c111c204-3025-4293-a668-517002c3f023_Tag">
    <vt:lpwstr>10, 0, 1, 1</vt:lpwstr>
  </property>
  <property fmtid="{D5CDD505-2E9C-101B-9397-08002B2CF9AE}" pid="12" name="ClassificationContentMarkingFooterLocations">
    <vt:lpwstr>Office Theme:8</vt:lpwstr>
  </property>
  <property fmtid="{D5CDD505-2E9C-101B-9397-08002B2CF9AE}" pid="13" name="ClassificationContentMarkingFooterText">
    <vt:lpwstr>OFFICIAL</vt:lpwstr>
  </property>
  <property fmtid="{D5CDD505-2E9C-101B-9397-08002B2CF9AE}" pid="14" name="ClassificationContentMarkingHeaderLocations">
    <vt:lpwstr>Office Theme:7</vt:lpwstr>
  </property>
  <property fmtid="{D5CDD505-2E9C-101B-9397-08002B2CF9AE}" pid="15" name="ClassificationContentMarkingHeaderText">
    <vt:lpwstr>OFFICIAL</vt:lpwstr>
  </property>
</Properties>
</file>